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heme/themeOverride1.xml" ContentType="application/vnd.openxmlformats-officedocument.themeOverr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2" r:id="rId1"/>
    <p:sldMasterId id="2147483673" r:id="rId2"/>
  </p:sldMasterIdLst>
  <p:notesMasterIdLst>
    <p:notesMasterId r:id="rId39"/>
  </p:notesMasterIdLst>
  <p:sldIdLst>
    <p:sldId id="256" r:id="rId3"/>
    <p:sldId id="257" r:id="rId4"/>
    <p:sldId id="258" r:id="rId5"/>
    <p:sldId id="259" r:id="rId6"/>
    <p:sldId id="260" r:id="rId7"/>
    <p:sldId id="261" r:id="rId8"/>
    <p:sldId id="262" r:id="rId9"/>
    <p:sldId id="263" r:id="rId10"/>
    <p:sldId id="264" r:id="rId11"/>
    <p:sldId id="265" r:id="rId12"/>
    <p:sldId id="266"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Lst>
  <p:sldSz cx="12192000" cy="6858000"/>
  <p:notesSz cx="6858000" cy="9144000"/>
  <p:embeddedFontLst>
    <p:embeddedFont>
      <p:font typeface="Calibri" panose="020F0502020204030204" pitchFamily="34" charset="0"/>
      <p:regular r:id="rId40"/>
      <p:bold r:id="rId41"/>
      <p:italic r:id="rId42"/>
      <p:boldItalic r:id="rId43"/>
    </p:embeddedFont>
    <p:embeddedFont>
      <p:font typeface="Cambria" panose="02040503050406030204" pitchFamily="18" charset="0"/>
      <p:regular r:id="rId44"/>
      <p:bold r:id="rId45"/>
      <p:italic r:id="rId46"/>
      <p:boldItalic r:id="rId47"/>
    </p:embeddedFont>
    <p:embeddedFont>
      <p:font typeface="Impact" panose="020B0806030902050204" pitchFamily="34" charset="0"/>
      <p:regular r:id="rId48"/>
    </p:embeddedFont>
    <p:embeddedFont>
      <p:font typeface="Open Sans" panose="02010600030101010101" charset="0"/>
      <p:regular r:id="rId49"/>
      <p:bold r:id="rId50"/>
      <p:italic r:id="rId51"/>
      <p:boldItalic r:id="rId52"/>
    </p:embeddedFont>
    <p:embeddedFont>
      <p:font typeface="幼圆" panose="02010509060101010101" pitchFamily="49" charset="-122"/>
      <p:regular r:id="rId5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howGuides="1">
      <p:cViewPr varScale="1">
        <p:scale>
          <a:sx n="80" d="100"/>
          <a:sy n="80" d="100"/>
        </p:scale>
        <p:origin x="72" y="91"/>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notesMaster" Target="notesMasters/notesMaster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font" Target="fonts/font3.fntdata"/><Relationship Id="rId47" Type="http://schemas.openxmlformats.org/officeDocument/2006/relationships/font" Target="fonts/font8.fntdata"/><Relationship Id="rId50" Type="http://schemas.openxmlformats.org/officeDocument/2006/relationships/font" Target="fonts/font11.fntdata"/><Relationship Id="rId55"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font" Target="fonts/font1.fntdata"/><Relationship Id="rId45" Type="http://schemas.openxmlformats.org/officeDocument/2006/relationships/font" Target="fonts/font6.fntdata"/><Relationship Id="rId53" Type="http://schemas.openxmlformats.org/officeDocument/2006/relationships/font" Target="fonts/font14.fntdata"/><Relationship Id="rId5" Type="http://schemas.openxmlformats.org/officeDocument/2006/relationships/slide" Target="slides/slide3.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font" Target="fonts/font4.fntdata"/><Relationship Id="rId48" Type="http://schemas.openxmlformats.org/officeDocument/2006/relationships/font" Target="fonts/font9.fntdata"/><Relationship Id="rId56"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font" Target="fonts/font12.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font" Target="fonts/font7.fntdata"/><Relationship Id="rId20" Type="http://schemas.openxmlformats.org/officeDocument/2006/relationships/slide" Target="slides/slide18.xml"/><Relationship Id="rId41" Type="http://schemas.openxmlformats.org/officeDocument/2006/relationships/font" Target="fonts/font2.fntdata"/><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font" Target="fonts/font10.fntdata"/><Relationship Id="rId57" Type="http://schemas.openxmlformats.org/officeDocument/2006/relationships/tableStyles" Target="tableStyle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font" Target="fonts/font5.fntdata"/><Relationship Id="rId52" Type="http://schemas.openxmlformats.org/officeDocument/2006/relationships/font" Target="fonts/font1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L="914400" marR="0" lvl="1"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2pPr>
            <a:lvl3pPr marL="1371600" marR="0" lvl="2"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3pPr>
            <a:lvl4pPr marL="1828800" marR="0" lvl="3"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4pPr>
            <a:lvl5pPr marL="2286000" marR="0" lvl="4"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5pPr>
            <a:lvl6pPr marL="2743200" marR="0" lvl="5"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6pPr>
            <a:lvl7pPr marL="3200400" marR="0" lvl="6"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7pPr>
            <a:lvl8pPr marL="3657600" marR="0" lvl="7"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8pPr>
            <a:lvl9pPr marL="4114800" marR="0" lvl="8"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Arial"/>
                <a:ea typeface="Arial"/>
                <a:cs typeface="Arial"/>
                <a:sym typeface="Arial"/>
              </a:rPr>
              <a:t>‹#›</a:t>
            </a:fld>
            <a:endParaRPr sz="1200" b="0" i="0" u="none" strike="noStrike" cap="none">
              <a:solidFill>
                <a:schemeClr val="dk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ea24ba4ff0_12_29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8" name="Google Shape;378;gea24ba4ff0_12_29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5"/>
        <p:cNvGrpSpPr/>
        <p:nvPr/>
      </p:nvGrpSpPr>
      <p:grpSpPr>
        <a:xfrm>
          <a:off x="0" y="0"/>
          <a:ext cx="0" cy="0"/>
          <a:chOff x="0" y="0"/>
          <a:chExt cx="0" cy="0"/>
        </a:xfrm>
      </p:grpSpPr>
      <p:sp>
        <p:nvSpPr>
          <p:cNvPr id="1186" name="Google Shape;1186;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87" name="Google Shape;1187;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5"/>
        <p:cNvGrpSpPr/>
        <p:nvPr/>
      </p:nvGrpSpPr>
      <p:grpSpPr>
        <a:xfrm>
          <a:off x="0" y="0"/>
          <a:ext cx="0" cy="0"/>
          <a:chOff x="0" y="0"/>
          <a:chExt cx="0" cy="0"/>
        </a:xfrm>
      </p:grpSpPr>
      <p:sp>
        <p:nvSpPr>
          <p:cNvPr id="1276" name="Google Shape;1276;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77" name="Google Shape;1277;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[1]</a:t>
            </a:r>
            <a:r>
              <a:rPr lang="en-US" b="0" i="0">
                <a:solidFill>
                  <a:srgbClr val="000000"/>
                </a:solidFill>
                <a:latin typeface="Open Sans"/>
                <a:ea typeface="Open Sans"/>
                <a:cs typeface="Open Sans"/>
                <a:sym typeface="Open Sans"/>
              </a:rPr>
              <a:t> Wang, B. (2021). [Machine Learning] Experimental notes - emotion recognition. Retrieved 28 August 2021, from https://blog.csdn.net/walilk/article/details/58709611</a:t>
            </a:r>
            <a:r>
              <a:rPr lang="en-US"/>
              <a:t>[2]</a:t>
            </a:r>
            <a:r>
              <a:rPr lang="en-US" b="0" i="0">
                <a:solidFill>
                  <a:srgbClr val="222222"/>
                </a:solidFill>
                <a:latin typeface="Arial"/>
                <a:ea typeface="Arial"/>
                <a:cs typeface="Arial"/>
                <a:sym typeface="Arial"/>
              </a:rPr>
              <a:t> Tarnowski, P., Kołodziej, M., Majkowski, A., &amp; Rak, R. J. (2017). Emotion recognition using facial expressions. </a:t>
            </a:r>
            <a:r>
              <a:rPr lang="en-US" b="0" i="1">
                <a:solidFill>
                  <a:srgbClr val="222222"/>
                </a:solidFill>
                <a:latin typeface="Arial"/>
                <a:ea typeface="Arial"/>
                <a:cs typeface="Arial"/>
                <a:sym typeface="Arial"/>
              </a:rPr>
              <a:t>Procedia Computer Science</a:t>
            </a:r>
            <a:r>
              <a:rPr lang="en-US" b="0" i="0">
                <a:solidFill>
                  <a:srgbClr val="222222"/>
                </a:solidFill>
                <a:latin typeface="Arial"/>
                <a:ea typeface="Arial"/>
                <a:cs typeface="Arial"/>
                <a:sym typeface="Arial"/>
              </a:rPr>
              <a:t>, </a:t>
            </a:r>
            <a:r>
              <a:rPr lang="en-US" b="0" i="1">
                <a:solidFill>
                  <a:srgbClr val="222222"/>
                </a:solidFill>
                <a:latin typeface="Arial"/>
                <a:ea typeface="Arial"/>
                <a:cs typeface="Arial"/>
                <a:sym typeface="Arial"/>
              </a:rPr>
              <a:t>108</a:t>
            </a:r>
            <a:r>
              <a:rPr lang="en-US" b="0" i="0">
                <a:solidFill>
                  <a:srgbClr val="222222"/>
                </a:solidFill>
                <a:latin typeface="Arial"/>
                <a:ea typeface="Arial"/>
                <a:cs typeface="Arial"/>
                <a:sym typeface="Arial"/>
              </a:rPr>
              <a:t>, 1175-1184.</a:t>
            </a:r>
            <a:endParaRPr/>
          </a:p>
        </p:txBody>
      </p:sp>
      <p:sp>
        <p:nvSpPr>
          <p:cNvPr id="1278" name="Google Shape;1278;p1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5"/>
        <p:cNvGrpSpPr/>
        <p:nvPr/>
      </p:nvGrpSpPr>
      <p:grpSpPr>
        <a:xfrm>
          <a:off x="0" y="0"/>
          <a:ext cx="0" cy="0"/>
          <a:chOff x="0" y="0"/>
          <a:chExt cx="0" cy="0"/>
        </a:xfrm>
      </p:grpSpPr>
      <p:sp>
        <p:nvSpPr>
          <p:cNvPr id="1346" name="Google Shape;1346;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47" name="Google Shape;1347;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b="0" i="0">
                <a:solidFill>
                  <a:srgbClr val="000000"/>
                </a:solidFill>
                <a:latin typeface="Open Sans"/>
                <a:ea typeface="Open Sans"/>
                <a:cs typeface="Open Sans"/>
                <a:sym typeface="Open Sans"/>
              </a:rPr>
              <a:t>[5] Eason, W. (2021). Expression recognition (I) -- overview of traditional methods (Work notes). Retrieved 28 August 2021, from https://blog.csdn.net/App_12062011/article/details/80076189</a:t>
            </a:r>
            <a:endParaRPr/>
          </a:p>
        </p:txBody>
      </p:sp>
      <p:sp>
        <p:nvSpPr>
          <p:cNvPr id="1348" name="Google Shape;1348;p1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5"/>
        <p:cNvGrpSpPr/>
        <p:nvPr/>
      </p:nvGrpSpPr>
      <p:grpSpPr>
        <a:xfrm>
          <a:off x="0" y="0"/>
          <a:ext cx="0" cy="0"/>
          <a:chOff x="0" y="0"/>
          <a:chExt cx="0" cy="0"/>
        </a:xfrm>
      </p:grpSpPr>
      <p:sp>
        <p:nvSpPr>
          <p:cNvPr id="1356" name="Google Shape;1356;p1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57" name="Google Shape;1357;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4"/>
        <p:cNvGrpSpPr/>
        <p:nvPr/>
      </p:nvGrpSpPr>
      <p:grpSpPr>
        <a:xfrm>
          <a:off x="0" y="0"/>
          <a:ext cx="0" cy="0"/>
          <a:chOff x="0" y="0"/>
          <a:chExt cx="0" cy="0"/>
        </a:xfrm>
      </p:grpSpPr>
      <p:sp>
        <p:nvSpPr>
          <p:cNvPr id="1365" name="Google Shape;1365;p1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66" name="Google Shape;1366;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4"/>
        <p:cNvGrpSpPr/>
        <p:nvPr/>
      </p:nvGrpSpPr>
      <p:grpSpPr>
        <a:xfrm>
          <a:off x="0" y="0"/>
          <a:ext cx="0" cy="0"/>
          <a:chOff x="0" y="0"/>
          <a:chExt cx="0" cy="0"/>
        </a:xfrm>
      </p:grpSpPr>
      <p:sp>
        <p:nvSpPr>
          <p:cNvPr id="1375" name="Google Shape;1375;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76" name="Google Shape;1376;p1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t>[1] Haggard, E.A.; Isaacs, K.S. Micromomentary facial expressions as indicators of ego mechanisms in psychotherapy. In Methods of Research in Psychotherapy; Springer: Berlin/Heidelberg, Germany, 1966.</a:t>
            </a:r>
            <a:endParaRPr dirty="0"/>
          </a:p>
          <a:p>
            <a:pPr marL="0" lvl="0" indent="0" algn="l" rtl="0">
              <a:spcBef>
                <a:spcPts val="0"/>
              </a:spcBef>
              <a:spcAft>
                <a:spcPts val="0"/>
              </a:spcAft>
              <a:buNone/>
            </a:pPr>
            <a:r>
              <a:rPr lang="en-US" dirty="0"/>
              <a:t>[2] Zhang, L. F. and O. </a:t>
            </a:r>
            <a:r>
              <a:rPr lang="en-US" dirty="0" err="1"/>
              <a:t>Arandjelovic</a:t>
            </a:r>
            <a:r>
              <a:rPr lang="en-US" dirty="0"/>
              <a:t> (2021). "Review of Automatic </a:t>
            </a:r>
            <a:r>
              <a:rPr lang="en-US" dirty="0" err="1"/>
              <a:t>Microexpression</a:t>
            </a:r>
            <a:r>
              <a:rPr lang="en-US" dirty="0"/>
              <a:t> Recognition in the Past Decade." Machine Learning and Knowledge Extraction 3(2): 414-434</a:t>
            </a:r>
            <a:endParaRPr dirty="0"/>
          </a:p>
          <a:p>
            <a:pPr marL="0" lvl="0" indent="0" algn="l" rtl="0">
              <a:spcBef>
                <a:spcPts val="0"/>
              </a:spcBef>
              <a:spcAft>
                <a:spcPts val="0"/>
              </a:spcAft>
              <a:buNone/>
            </a:pPr>
            <a:r>
              <a:rPr lang="en-US" dirty="0"/>
              <a:t>[3] Zhang, M., Fu, Q., Chen, Y.-H., Fu, X.: Emotional context influences micro-expression recognition. </a:t>
            </a:r>
            <a:r>
              <a:rPr lang="en-US" dirty="0" err="1"/>
              <a:t>PLoS</a:t>
            </a:r>
            <a:r>
              <a:rPr lang="en-US" dirty="0"/>
              <a:t> ONE 9(4), e95018 (2014)</a:t>
            </a: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6"/>
        <p:cNvGrpSpPr/>
        <p:nvPr/>
      </p:nvGrpSpPr>
      <p:grpSpPr>
        <a:xfrm>
          <a:off x="0" y="0"/>
          <a:ext cx="0" cy="0"/>
          <a:chOff x="0" y="0"/>
          <a:chExt cx="0" cy="0"/>
        </a:xfrm>
      </p:grpSpPr>
      <p:sp>
        <p:nvSpPr>
          <p:cNvPr id="1437" name="Google Shape;1437;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38" name="Google Shape;1438;p1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应用1</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9"/>
        <p:cNvGrpSpPr/>
        <p:nvPr/>
      </p:nvGrpSpPr>
      <p:grpSpPr>
        <a:xfrm>
          <a:off x="0" y="0"/>
          <a:ext cx="0" cy="0"/>
          <a:chOff x="0" y="0"/>
          <a:chExt cx="0" cy="0"/>
        </a:xfrm>
      </p:grpSpPr>
      <p:sp>
        <p:nvSpPr>
          <p:cNvPr id="1540" name="Google Shape;1540;p1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41" name="Google Shape;1541;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6"/>
        <p:cNvGrpSpPr/>
        <p:nvPr/>
      </p:nvGrpSpPr>
      <p:grpSpPr>
        <a:xfrm>
          <a:off x="0" y="0"/>
          <a:ext cx="0" cy="0"/>
          <a:chOff x="0" y="0"/>
          <a:chExt cx="0" cy="0"/>
        </a:xfrm>
      </p:grpSpPr>
      <p:sp>
        <p:nvSpPr>
          <p:cNvPr id="1617" name="Google Shape;1617;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18" name="Google Shape;1618;p2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[1] Zhang, L. F. and O. Arandjelovic (2021). "Review of Automatic Microexpression Recognition in the Past Decade." Machine Learning and Knowledge Extraction 3(2): 414-434.</a:t>
            </a:r>
            <a:endParaRPr/>
          </a:p>
          <a:p>
            <a:pPr marL="0" lvl="0" indent="0" algn="l" rtl="0">
              <a:spcBef>
                <a:spcPts val="0"/>
              </a:spcBef>
              <a:spcAft>
                <a:spcPts val="0"/>
              </a:spcAft>
              <a:buNone/>
            </a:pPr>
            <a:r>
              <a:rPr lang="en-US"/>
              <a:t>我们选了三个数据库</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4"/>
        <p:cNvGrpSpPr/>
        <p:nvPr/>
      </p:nvGrpSpPr>
      <p:grpSpPr>
        <a:xfrm>
          <a:off x="0" y="0"/>
          <a:ext cx="0" cy="0"/>
          <a:chOff x="0" y="0"/>
          <a:chExt cx="0" cy="0"/>
        </a:xfrm>
      </p:grpSpPr>
      <p:sp>
        <p:nvSpPr>
          <p:cNvPr id="1675" name="Google Shape;1675;p2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76" name="Google Shape;1676;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gea24ba4ff0_12_29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3" name="Google Shape;383;gea24ba4ff0_12_29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7"/>
        <p:cNvGrpSpPr/>
        <p:nvPr/>
      </p:nvGrpSpPr>
      <p:grpSpPr>
        <a:xfrm>
          <a:off x="0" y="0"/>
          <a:ext cx="0" cy="0"/>
          <a:chOff x="0" y="0"/>
          <a:chExt cx="0" cy="0"/>
        </a:xfrm>
      </p:grpSpPr>
      <p:sp>
        <p:nvSpPr>
          <p:cNvPr id="1898" name="Google Shape;1898;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99" name="Google Shape;1899;p2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[1]</a:t>
            </a:r>
            <a:endParaRPr/>
          </a:p>
          <a:p>
            <a:pPr marL="0" lvl="0" indent="0" algn="l" rtl="0">
              <a:spcBef>
                <a:spcPts val="0"/>
              </a:spcBef>
              <a:spcAft>
                <a:spcPts val="0"/>
              </a:spcAft>
              <a:buNone/>
            </a:pPr>
            <a:r>
              <a:rPr lang="en-US"/>
              <a:t>[2]</a:t>
            </a:r>
            <a:endParaRPr/>
          </a:p>
          <a:p>
            <a:pPr marL="0" lvl="0" indent="0" algn="l" rtl="0">
              <a:spcBef>
                <a:spcPts val="0"/>
              </a:spcBef>
              <a:spcAft>
                <a:spcPts val="0"/>
              </a:spcAft>
              <a:buNone/>
            </a:pPr>
            <a:r>
              <a:rPr lang="en-US"/>
              <a:t>[3]</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9"/>
        <p:cNvGrpSpPr/>
        <p:nvPr/>
      </p:nvGrpSpPr>
      <p:grpSpPr>
        <a:xfrm>
          <a:off x="0" y="0"/>
          <a:ext cx="0" cy="0"/>
          <a:chOff x="0" y="0"/>
          <a:chExt cx="0" cy="0"/>
        </a:xfrm>
      </p:grpSpPr>
      <p:sp>
        <p:nvSpPr>
          <p:cNvPr id="1960" name="Google Shape;1960;p2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61" name="Google Shape;1961;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3"/>
        <p:cNvGrpSpPr/>
        <p:nvPr/>
      </p:nvGrpSpPr>
      <p:grpSpPr>
        <a:xfrm>
          <a:off x="0" y="0"/>
          <a:ext cx="0" cy="0"/>
          <a:chOff x="0" y="0"/>
          <a:chExt cx="0" cy="0"/>
        </a:xfrm>
      </p:grpSpPr>
      <p:sp>
        <p:nvSpPr>
          <p:cNvPr id="2014" name="Google Shape;2014;p2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15" name="Google Shape;2015;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8"/>
        <p:cNvGrpSpPr/>
        <p:nvPr/>
      </p:nvGrpSpPr>
      <p:grpSpPr>
        <a:xfrm>
          <a:off x="0" y="0"/>
          <a:ext cx="0" cy="0"/>
          <a:chOff x="0" y="0"/>
          <a:chExt cx="0" cy="0"/>
        </a:xfrm>
      </p:grpSpPr>
      <p:sp>
        <p:nvSpPr>
          <p:cNvPr id="2069" name="Google Shape;2069;p2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70" name="Google Shape;2070;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3"/>
        <p:cNvGrpSpPr/>
        <p:nvPr/>
      </p:nvGrpSpPr>
      <p:grpSpPr>
        <a:xfrm>
          <a:off x="0" y="0"/>
          <a:ext cx="0" cy="0"/>
          <a:chOff x="0" y="0"/>
          <a:chExt cx="0" cy="0"/>
        </a:xfrm>
      </p:grpSpPr>
      <p:sp>
        <p:nvSpPr>
          <p:cNvPr id="2124" name="Google Shape;2124;p2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25" name="Google Shape;2125;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0"/>
        <p:cNvGrpSpPr/>
        <p:nvPr/>
      </p:nvGrpSpPr>
      <p:grpSpPr>
        <a:xfrm>
          <a:off x="0" y="0"/>
          <a:ext cx="0" cy="0"/>
          <a:chOff x="0" y="0"/>
          <a:chExt cx="0" cy="0"/>
        </a:xfrm>
      </p:grpSpPr>
      <p:sp>
        <p:nvSpPr>
          <p:cNvPr id="2181" name="Google Shape;2181;p2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82" name="Google Shape;2182;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8"/>
        <p:cNvGrpSpPr/>
        <p:nvPr/>
      </p:nvGrpSpPr>
      <p:grpSpPr>
        <a:xfrm>
          <a:off x="0" y="0"/>
          <a:ext cx="0" cy="0"/>
          <a:chOff x="0" y="0"/>
          <a:chExt cx="0" cy="0"/>
        </a:xfrm>
      </p:grpSpPr>
      <p:sp>
        <p:nvSpPr>
          <p:cNvPr id="2239" name="Google Shape;2239;p2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40" name="Google Shape;2240;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6"/>
        <p:cNvGrpSpPr/>
        <p:nvPr/>
      </p:nvGrpSpPr>
      <p:grpSpPr>
        <a:xfrm>
          <a:off x="0" y="0"/>
          <a:ext cx="0" cy="0"/>
          <a:chOff x="0" y="0"/>
          <a:chExt cx="0" cy="0"/>
        </a:xfrm>
      </p:grpSpPr>
      <p:sp>
        <p:nvSpPr>
          <p:cNvPr id="2297" name="Google Shape;2297;p2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98" name="Google Shape;2298;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5"/>
        <p:cNvGrpSpPr/>
        <p:nvPr/>
      </p:nvGrpSpPr>
      <p:grpSpPr>
        <a:xfrm>
          <a:off x="0" y="0"/>
          <a:ext cx="0" cy="0"/>
          <a:chOff x="0" y="0"/>
          <a:chExt cx="0" cy="0"/>
        </a:xfrm>
      </p:grpSpPr>
      <p:sp>
        <p:nvSpPr>
          <p:cNvPr id="2306" name="Google Shape;2306;p3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07" name="Google Shape;2307;p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0"/>
        <p:cNvGrpSpPr/>
        <p:nvPr/>
      </p:nvGrpSpPr>
      <p:grpSpPr>
        <a:xfrm>
          <a:off x="0" y="0"/>
          <a:ext cx="0" cy="0"/>
          <a:chOff x="0" y="0"/>
          <a:chExt cx="0" cy="0"/>
        </a:xfrm>
      </p:grpSpPr>
      <p:sp>
        <p:nvSpPr>
          <p:cNvPr id="2371" name="Google Shape;2371;p3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72" name="Google Shape;2372;p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6"/>
        <p:cNvGrpSpPr/>
        <p:nvPr/>
      </p:nvGrpSpPr>
      <p:grpSpPr>
        <a:xfrm>
          <a:off x="0" y="0"/>
          <a:ext cx="0" cy="0"/>
          <a:chOff x="0" y="0"/>
          <a:chExt cx="0" cy="0"/>
        </a:xfrm>
      </p:grpSpPr>
      <p:sp>
        <p:nvSpPr>
          <p:cNvPr id="657" name="Google Shape;657;gea24ba4ff0_12_57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58" name="Google Shape;658;gea24ba4ff0_12_57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3"/>
        <p:cNvGrpSpPr/>
        <p:nvPr/>
      </p:nvGrpSpPr>
      <p:grpSpPr>
        <a:xfrm>
          <a:off x="0" y="0"/>
          <a:ext cx="0" cy="0"/>
          <a:chOff x="0" y="0"/>
          <a:chExt cx="0" cy="0"/>
        </a:xfrm>
      </p:grpSpPr>
      <p:sp>
        <p:nvSpPr>
          <p:cNvPr id="2434" name="Google Shape;2434;p3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35" name="Google Shape;2435;p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8"/>
        <p:cNvGrpSpPr/>
        <p:nvPr/>
      </p:nvGrpSpPr>
      <p:grpSpPr>
        <a:xfrm>
          <a:off x="0" y="0"/>
          <a:ext cx="0" cy="0"/>
          <a:chOff x="0" y="0"/>
          <a:chExt cx="0" cy="0"/>
        </a:xfrm>
      </p:grpSpPr>
      <p:sp>
        <p:nvSpPr>
          <p:cNvPr id="2489" name="Google Shape;2489;p3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90" name="Google Shape;2490;p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4"/>
        <p:cNvGrpSpPr/>
        <p:nvPr/>
      </p:nvGrpSpPr>
      <p:grpSpPr>
        <a:xfrm>
          <a:off x="0" y="0"/>
          <a:ext cx="0" cy="0"/>
          <a:chOff x="0" y="0"/>
          <a:chExt cx="0" cy="0"/>
        </a:xfrm>
      </p:grpSpPr>
      <p:sp>
        <p:nvSpPr>
          <p:cNvPr id="2545" name="Google Shape;2545;p3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46" name="Google Shape;2546;p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2"/>
        <p:cNvGrpSpPr/>
        <p:nvPr/>
      </p:nvGrpSpPr>
      <p:grpSpPr>
        <a:xfrm>
          <a:off x="0" y="0"/>
          <a:ext cx="0" cy="0"/>
          <a:chOff x="0" y="0"/>
          <a:chExt cx="0" cy="0"/>
        </a:xfrm>
      </p:grpSpPr>
      <p:sp>
        <p:nvSpPr>
          <p:cNvPr id="2553" name="Google Shape;2553;p3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54" name="Google Shape;2554;p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9"/>
        <p:cNvGrpSpPr/>
        <p:nvPr/>
      </p:nvGrpSpPr>
      <p:grpSpPr>
        <a:xfrm>
          <a:off x="0" y="0"/>
          <a:ext cx="0" cy="0"/>
          <a:chOff x="0" y="0"/>
          <a:chExt cx="0" cy="0"/>
        </a:xfrm>
      </p:grpSpPr>
      <p:sp>
        <p:nvSpPr>
          <p:cNvPr id="2560" name="Google Shape;2560;p3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61" name="Google Shape;2561;p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3"/>
        <p:cNvGrpSpPr/>
        <p:nvPr/>
      </p:nvGrpSpPr>
      <p:grpSpPr>
        <a:xfrm>
          <a:off x="0" y="0"/>
          <a:ext cx="0" cy="0"/>
          <a:chOff x="0" y="0"/>
          <a:chExt cx="0" cy="0"/>
        </a:xfrm>
      </p:grpSpPr>
      <p:sp>
        <p:nvSpPr>
          <p:cNvPr id="2574" name="Google Shape;2574;p3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75" name="Google Shape;2575;p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8"/>
        <p:cNvGrpSpPr/>
        <p:nvPr/>
      </p:nvGrpSpPr>
      <p:grpSpPr>
        <a:xfrm>
          <a:off x="0" y="0"/>
          <a:ext cx="0" cy="0"/>
          <a:chOff x="0" y="0"/>
          <a:chExt cx="0" cy="0"/>
        </a:xfrm>
      </p:grpSpPr>
      <p:sp>
        <p:nvSpPr>
          <p:cNvPr id="2579" name="Google Shape;2579;p3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80" name="Google Shape;2580;p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0"/>
        <p:cNvGrpSpPr/>
        <p:nvPr/>
      </p:nvGrpSpPr>
      <p:grpSpPr>
        <a:xfrm>
          <a:off x="0" y="0"/>
          <a:ext cx="0" cy="0"/>
          <a:chOff x="0" y="0"/>
          <a:chExt cx="0" cy="0"/>
        </a:xfrm>
      </p:grpSpPr>
      <p:sp>
        <p:nvSpPr>
          <p:cNvPr id="671" name="Google Shape;671;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72" name="Google Shape;672;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8"/>
        <p:cNvGrpSpPr/>
        <p:nvPr/>
      </p:nvGrpSpPr>
      <p:grpSpPr>
        <a:xfrm>
          <a:off x="0" y="0"/>
          <a:ext cx="0" cy="0"/>
          <a:chOff x="0" y="0"/>
          <a:chExt cx="0" cy="0"/>
        </a:xfrm>
      </p:grpSpPr>
      <p:sp>
        <p:nvSpPr>
          <p:cNvPr id="739" name="Google Shape;739;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40" name="Google Shape;740;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8"/>
        <p:cNvGrpSpPr/>
        <p:nvPr/>
      </p:nvGrpSpPr>
      <p:grpSpPr>
        <a:xfrm>
          <a:off x="0" y="0"/>
          <a:ext cx="0" cy="0"/>
          <a:chOff x="0" y="0"/>
          <a:chExt cx="0" cy="0"/>
        </a:xfrm>
      </p:grpSpPr>
      <p:sp>
        <p:nvSpPr>
          <p:cNvPr id="799" name="Google Shape;799;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00" name="Google Shape;800;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6"/>
        <p:cNvGrpSpPr/>
        <p:nvPr/>
      </p:nvGrpSpPr>
      <p:grpSpPr>
        <a:xfrm>
          <a:off x="0" y="0"/>
          <a:ext cx="0" cy="0"/>
          <a:chOff x="0" y="0"/>
          <a:chExt cx="0" cy="0"/>
        </a:xfrm>
      </p:grpSpPr>
      <p:sp>
        <p:nvSpPr>
          <p:cNvPr id="857" name="Google Shape;857;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58" name="Google Shape;858;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5"/>
        <p:cNvGrpSpPr/>
        <p:nvPr/>
      </p:nvGrpSpPr>
      <p:grpSpPr>
        <a:xfrm>
          <a:off x="0" y="0"/>
          <a:ext cx="0" cy="0"/>
          <a:chOff x="0" y="0"/>
          <a:chExt cx="0" cy="0"/>
        </a:xfrm>
      </p:grpSpPr>
      <p:sp>
        <p:nvSpPr>
          <p:cNvPr id="916" name="Google Shape;916;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17" name="Google Shape;917;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3"/>
        <p:cNvGrpSpPr/>
        <p:nvPr/>
      </p:nvGrpSpPr>
      <p:grpSpPr>
        <a:xfrm>
          <a:off x="0" y="0"/>
          <a:ext cx="0" cy="0"/>
          <a:chOff x="0" y="0"/>
          <a:chExt cx="0" cy="0"/>
        </a:xfrm>
      </p:grpSpPr>
      <p:sp>
        <p:nvSpPr>
          <p:cNvPr id="974" name="Google Shape;974;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75" name="Google Shape;975;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_标题和内容">
  <p:cSld name="1_标题和内容">
    <p:spTree>
      <p:nvGrpSpPr>
        <p:cNvPr id="1" name="Shape 15"/>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内容与标题" type="objTx">
  <p:cSld name="OBJECT_WITH_CAPTION_TEXT">
    <p:spTree>
      <p:nvGrpSpPr>
        <p:cNvPr id="1" name="Shape 65"/>
        <p:cNvGrpSpPr/>
        <p:nvPr/>
      </p:nvGrpSpPr>
      <p:grpSpPr>
        <a:xfrm>
          <a:off x="0" y="0"/>
          <a:ext cx="0" cy="0"/>
          <a:chOff x="0" y="0"/>
          <a:chExt cx="0" cy="0"/>
        </a:xfrm>
      </p:grpSpPr>
      <p:sp>
        <p:nvSpPr>
          <p:cNvPr id="66" name="Google Shape;66;p11"/>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mbria"/>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11"/>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8" name="Google Shape;68;p11"/>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9" name="Google Shape;69;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图片与标题" type="picTx">
  <p:cSld name="PICTURE_WITH_CAPTION_TEXT">
    <p:spTree>
      <p:nvGrpSpPr>
        <p:cNvPr id="1" name="Shape 72"/>
        <p:cNvGrpSpPr/>
        <p:nvPr/>
      </p:nvGrpSpPr>
      <p:grpSpPr>
        <a:xfrm>
          <a:off x="0" y="0"/>
          <a:ext cx="0" cy="0"/>
          <a:chOff x="0" y="0"/>
          <a:chExt cx="0" cy="0"/>
        </a:xfrm>
      </p:grpSpPr>
      <p:sp>
        <p:nvSpPr>
          <p:cNvPr id="73" name="Google Shape;73;p12"/>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mbria"/>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12"/>
          <p:cNvSpPr>
            <a:spLocks noGrp="1"/>
          </p:cNvSpPr>
          <p:nvPr>
            <p:ph type="pic" idx="2"/>
          </p:nvPr>
        </p:nvSpPr>
        <p:spPr>
          <a:xfrm>
            <a:off x="5183188" y="987425"/>
            <a:ext cx="6172200" cy="4873625"/>
          </a:xfrm>
          <a:prstGeom prst="rect">
            <a:avLst/>
          </a:prstGeom>
          <a:noFill/>
          <a:ln>
            <a:noFill/>
          </a:ln>
        </p:spPr>
      </p:sp>
      <p:sp>
        <p:nvSpPr>
          <p:cNvPr id="75" name="Google Shape;75;p12"/>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76" name="Google Shape;76;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竖排标题与文本" type="vertTitleAndTx">
  <p:cSld name="VERTICAL_TITLE_AND_VERTICAL_TEXT">
    <p:spTree>
      <p:nvGrpSpPr>
        <p:cNvPr id="1" name="Shape 79"/>
        <p:cNvGrpSpPr/>
        <p:nvPr/>
      </p:nvGrpSpPr>
      <p:grpSpPr>
        <a:xfrm>
          <a:off x="0" y="0"/>
          <a:ext cx="0" cy="0"/>
          <a:chOff x="0" y="0"/>
          <a:chExt cx="0" cy="0"/>
        </a:xfrm>
      </p:grpSpPr>
      <p:sp>
        <p:nvSpPr>
          <p:cNvPr id="80" name="Google Shape;80;p13"/>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1" name="Google Shape;81;p13"/>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2" name="Google Shape;82;p1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1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4" name="Google Shape;84;p1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标题和内容">
  <p:cSld name="标题和内容">
    <p:spTree>
      <p:nvGrpSpPr>
        <p:cNvPr id="1" name="Shape 91"/>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标题和竖排文字" type="vertTx">
  <p:cSld name="VERTICAL_TEXT">
    <p:spTree>
      <p:nvGrpSpPr>
        <p:cNvPr id="1" name="Shape 92"/>
        <p:cNvGrpSpPr/>
        <p:nvPr/>
      </p:nvGrpSpPr>
      <p:grpSpPr>
        <a:xfrm>
          <a:off x="0" y="0"/>
          <a:ext cx="0" cy="0"/>
          <a:chOff x="0" y="0"/>
          <a:chExt cx="0" cy="0"/>
        </a:xfrm>
      </p:grpSpPr>
      <p:sp>
        <p:nvSpPr>
          <p:cNvPr id="93" name="Google Shape;93;p1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4" name="Google Shape;94;p16"/>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5" name="Google Shape;95;p1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6" name="Google Shape;96;p1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7" name="Google Shape;97;p1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空白" type="blank">
  <p:cSld name="BLANK">
    <p:spTree>
      <p:nvGrpSpPr>
        <p:cNvPr id="1" name="Shape 98"/>
        <p:cNvGrpSpPr/>
        <p:nvPr/>
      </p:nvGrpSpPr>
      <p:grpSpPr>
        <a:xfrm>
          <a:off x="0" y="0"/>
          <a:ext cx="0" cy="0"/>
          <a:chOff x="0" y="0"/>
          <a:chExt cx="0" cy="0"/>
        </a:xfrm>
      </p:grpSpPr>
      <p:sp>
        <p:nvSpPr>
          <p:cNvPr id="99" name="Google Shape;99;p1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0" name="Google Shape;100;p1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1" name="Google Shape;101;p1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grpSp>
        <p:nvGrpSpPr>
          <p:cNvPr id="102" name="Google Shape;102;p17"/>
          <p:cNvGrpSpPr/>
          <p:nvPr/>
        </p:nvGrpSpPr>
        <p:grpSpPr>
          <a:xfrm>
            <a:off x="-138752" y="0"/>
            <a:ext cx="12963660" cy="6858000"/>
            <a:chOff x="-138752" y="0"/>
            <a:chExt cx="12963660" cy="6858000"/>
          </a:xfrm>
        </p:grpSpPr>
        <p:sp>
          <p:nvSpPr>
            <p:cNvPr id="103" name="Google Shape;103;p17"/>
            <p:cNvSpPr/>
            <p:nvPr/>
          </p:nvSpPr>
          <p:spPr>
            <a:xfrm>
              <a:off x="-1517" y="0"/>
              <a:ext cx="12192000" cy="6858000"/>
            </a:xfrm>
            <a:prstGeom prst="rect">
              <a:avLst/>
            </a:prstGeom>
            <a:gradFill>
              <a:gsLst>
                <a:gs pos="0">
                  <a:srgbClr val="291F2A"/>
                </a:gs>
                <a:gs pos="8000">
                  <a:srgbClr val="291F2A"/>
                </a:gs>
                <a:gs pos="61000">
                  <a:srgbClr val="47375B"/>
                </a:gs>
                <a:gs pos="100000">
                  <a:srgbClr val="663B4C"/>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104" name="Google Shape;104;p17"/>
            <p:cNvGrpSpPr/>
            <p:nvPr/>
          </p:nvGrpSpPr>
          <p:grpSpPr>
            <a:xfrm>
              <a:off x="485371" y="182372"/>
              <a:ext cx="9560481" cy="4166412"/>
              <a:chOff x="485371" y="182372"/>
              <a:chExt cx="9560481" cy="4166412"/>
            </a:xfrm>
          </p:grpSpPr>
          <p:sp>
            <p:nvSpPr>
              <p:cNvPr id="105" name="Google Shape;105;p17"/>
              <p:cNvSpPr/>
              <p:nvPr/>
            </p:nvSpPr>
            <p:spPr>
              <a:xfrm flipH="1">
                <a:off x="951528" y="546100"/>
                <a:ext cx="64472" cy="64472"/>
              </a:xfrm>
              <a:prstGeom prst="ellipse">
                <a:avLst/>
              </a:prstGeom>
              <a:solidFill>
                <a:schemeClr val="lt1">
                  <a:alpha val="43921"/>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6" name="Google Shape;106;p17"/>
              <p:cNvSpPr/>
              <p:nvPr/>
            </p:nvSpPr>
            <p:spPr>
              <a:xfrm flipH="1">
                <a:off x="2818043" y="2033328"/>
                <a:ext cx="64472" cy="64472"/>
              </a:xfrm>
              <a:prstGeom prst="ellipse">
                <a:avLst/>
              </a:prstGeom>
              <a:solidFill>
                <a:schemeClr val="lt1">
                  <a:alpha val="43921"/>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7" name="Google Shape;107;p17"/>
              <p:cNvSpPr/>
              <p:nvPr/>
            </p:nvSpPr>
            <p:spPr>
              <a:xfrm flipH="1">
                <a:off x="6743780" y="1334828"/>
                <a:ext cx="64472" cy="64472"/>
              </a:xfrm>
              <a:prstGeom prst="ellipse">
                <a:avLst/>
              </a:prstGeom>
              <a:solidFill>
                <a:schemeClr val="lt1">
                  <a:alpha val="43921"/>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8" name="Google Shape;108;p17"/>
              <p:cNvSpPr/>
              <p:nvPr/>
            </p:nvSpPr>
            <p:spPr>
              <a:xfrm flipH="1">
                <a:off x="8012432" y="3174585"/>
                <a:ext cx="64472" cy="64472"/>
              </a:xfrm>
              <a:prstGeom prst="ellipse">
                <a:avLst/>
              </a:prstGeom>
              <a:solidFill>
                <a:schemeClr val="lt1">
                  <a:alpha val="43921"/>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9" name="Google Shape;109;p17"/>
              <p:cNvSpPr/>
              <p:nvPr/>
            </p:nvSpPr>
            <p:spPr>
              <a:xfrm flipH="1">
                <a:off x="4182076" y="3059071"/>
                <a:ext cx="64472" cy="64472"/>
              </a:xfrm>
              <a:prstGeom prst="ellipse">
                <a:avLst/>
              </a:prstGeom>
              <a:solidFill>
                <a:schemeClr val="lt1">
                  <a:alpha val="43921"/>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0" name="Google Shape;110;p17"/>
              <p:cNvSpPr/>
              <p:nvPr/>
            </p:nvSpPr>
            <p:spPr>
              <a:xfrm flipH="1">
                <a:off x="9008091" y="2190477"/>
                <a:ext cx="64472" cy="64472"/>
              </a:xfrm>
              <a:prstGeom prst="ellipse">
                <a:avLst/>
              </a:prstGeom>
              <a:solidFill>
                <a:schemeClr val="lt1">
                  <a:alpha val="43921"/>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1" name="Google Shape;111;p17"/>
              <p:cNvSpPr/>
              <p:nvPr/>
            </p:nvSpPr>
            <p:spPr>
              <a:xfrm flipH="1">
                <a:off x="8797484" y="844645"/>
                <a:ext cx="64472" cy="64472"/>
              </a:xfrm>
              <a:prstGeom prst="ellipse">
                <a:avLst/>
              </a:prstGeom>
              <a:solidFill>
                <a:schemeClr val="lt1">
                  <a:alpha val="43921"/>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2" name="Google Shape;112;p17"/>
              <p:cNvSpPr/>
              <p:nvPr/>
            </p:nvSpPr>
            <p:spPr>
              <a:xfrm flipH="1">
                <a:off x="5232712" y="2316962"/>
                <a:ext cx="64472" cy="64472"/>
              </a:xfrm>
              <a:prstGeom prst="ellipse">
                <a:avLst/>
              </a:prstGeom>
              <a:solidFill>
                <a:schemeClr val="lt1">
                  <a:alpha val="43921"/>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3" name="Google Shape;113;p17"/>
              <p:cNvSpPr/>
              <p:nvPr/>
            </p:nvSpPr>
            <p:spPr>
              <a:xfrm flipH="1">
                <a:off x="6895696" y="4284312"/>
                <a:ext cx="64472" cy="64472"/>
              </a:xfrm>
              <a:prstGeom prst="ellipse">
                <a:avLst/>
              </a:prstGeom>
              <a:solidFill>
                <a:schemeClr val="lt1">
                  <a:alpha val="43921"/>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4" name="Google Shape;114;p17"/>
              <p:cNvSpPr/>
              <p:nvPr/>
            </p:nvSpPr>
            <p:spPr>
              <a:xfrm flipH="1">
                <a:off x="9646881" y="3511946"/>
                <a:ext cx="64472" cy="64472"/>
              </a:xfrm>
              <a:prstGeom prst="ellipse">
                <a:avLst/>
              </a:prstGeom>
              <a:solidFill>
                <a:schemeClr val="lt1">
                  <a:alpha val="43921"/>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5" name="Google Shape;115;p17"/>
              <p:cNvSpPr/>
              <p:nvPr/>
            </p:nvSpPr>
            <p:spPr>
              <a:xfrm flipH="1">
                <a:off x="9981380" y="1492646"/>
                <a:ext cx="64472" cy="64472"/>
              </a:xfrm>
              <a:prstGeom prst="ellipse">
                <a:avLst/>
              </a:prstGeom>
              <a:solidFill>
                <a:schemeClr val="lt1">
                  <a:alpha val="43921"/>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6" name="Google Shape;116;p17"/>
              <p:cNvSpPr/>
              <p:nvPr/>
            </p:nvSpPr>
            <p:spPr>
              <a:xfrm flipH="1">
                <a:off x="6379733" y="2850178"/>
                <a:ext cx="64472" cy="64472"/>
              </a:xfrm>
              <a:prstGeom prst="ellipse">
                <a:avLst/>
              </a:prstGeom>
              <a:solidFill>
                <a:schemeClr val="lt1">
                  <a:alpha val="43921"/>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7" name="Google Shape;117;p17"/>
              <p:cNvSpPr/>
              <p:nvPr/>
            </p:nvSpPr>
            <p:spPr>
              <a:xfrm flipH="1">
                <a:off x="3182907" y="4172121"/>
                <a:ext cx="64472" cy="64472"/>
              </a:xfrm>
              <a:prstGeom prst="ellipse">
                <a:avLst/>
              </a:prstGeom>
              <a:solidFill>
                <a:schemeClr val="lt1">
                  <a:alpha val="43921"/>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8" name="Google Shape;118;p17"/>
              <p:cNvSpPr/>
              <p:nvPr/>
            </p:nvSpPr>
            <p:spPr>
              <a:xfrm flipH="1">
                <a:off x="1657965" y="2714128"/>
                <a:ext cx="64472" cy="64472"/>
              </a:xfrm>
              <a:prstGeom prst="ellipse">
                <a:avLst/>
              </a:prstGeom>
              <a:solidFill>
                <a:schemeClr val="lt1">
                  <a:alpha val="43921"/>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9" name="Google Shape;119;p17"/>
              <p:cNvSpPr/>
              <p:nvPr/>
            </p:nvSpPr>
            <p:spPr>
              <a:xfrm flipH="1">
                <a:off x="485371" y="3969146"/>
                <a:ext cx="64472" cy="64472"/>
              </a:xfrm>
              <a:prstGeom prst="ellipse">
                <a:avLst/>
              </a:prstGeom>
              <a:solidFill>
                <a:schemeClr val="lt1">
                  <a:alpha val="43921"/>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0" name="Google Shape;120;p17"/>
              <p:cNvSpPr/>
              <p:nvPr/>
            </p:nvSpPr>
            <p:spPr>
              <a:xfrm flipH="1">
                <a:off x="855175" y="1733277"/>
                <a:ext cx="64472" cy="64472"/>
              </a:xfrm>
              <a:prstGeom prst="ellipse">
                <a:avLst/>
              </a:prstGeom>
              <a:solidFill>
                <a:schemeClr val="lt1">
                  <a:alpha val="43921"/>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1" name="Google Shape;121;p17"/>
              <p:cNvSpPr/>
              <p:nvPr/>
            </p:nvSpPr>
            <p:spPr>
              <a:xfrm flipH="1">
                <a:off x="2949952" y="943866"/>
                <a:ext cx="64472" cy="64472"/>
              </a:xfrm>
              <a:prstGeom prst="ellipse">
                <a:avLst/>
              </a:prstGeom>
              <a:solidFill>
                <a:schemeClr val="lt1">
                  <a:alpha val="43921"/>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2" name="Google Shape;122;p17"/>
              <p:cNvSpPr/>
              <p:nvPr/>
            </p:nvSpPr>
            <p:spPr>
              <a:xfrm flipH="1">
                <a:off x="4794352" y="764720"/>
                <a:ext cx="64472" cy="64472"/>
              </a:xfrm>
              <a:prstGeom prst="ellipse">
                <a:avLst/>
              </a:prstGeom>
              <a:solidFill>
                <a:schemeClr val="lt1">
                  <a:alpha val="43921"/>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3" name="Google Shape;123;p17"/>
              <p:cNvSpPr/>
              <p:nvPr/>
            </p:nvSpPr>
            <p:spPr>
              <a:xfrm flipH="1">
                <a:off x="3689000" y="1907306"/>
                <a:ext cx="64472" cy="64472"/>
              </a:xfrm>
              <a:prstGeom prst="ellipse">
                <a:avLst/>
              </a:prstGeom>
              <a:solidFill>
                <a:schemeClr val="lt1">
                  <a:alpha val="43921"/>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4" name="Google Shape;124;p17"/>
              <p:cNvSpPr/>
              <p:nvPr/>
            </p:nvSpPr>
            <p:spPr>
              <a:xfrm flipH="1">
                <a:off x="6296421" y="182372"/>
                <a:ext cx="64472" cy="64472"/>
              </a:xfrm>
              <a:prstGeom prst="ellipse">
                <a:avLst/>
              </a:prstGeom>
              <a:solidFill>
                <a:schemeClr val="lt1">
                  <a:alpha val="43921"/>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25" name="Google Shape;125;p17"/>
            <p:cNvGrpSpPr/>
            <p:nvPr/>
          </p:nvGrpSpPr>
          <p:grpSpPr>
            <a:xfrm>
              <a:off x="3124458" y="2524526"/>
              <a:ext cx="9560481" cy="4166412"/>
              <a:chOff x="485371" y="182372"/>
              <a:chExt cx="9560481" cy="4166412"/>
            </a:xfrm>
          </p:grpSpPr>
          <p:sp>
            <p:nvSpPr>
              <p:cNvPr id="126" name="Google Shape;126;p17"/>
              <p:cNvSpPr/>
              <p:nvPr/>
            </p:nvSpPr>
            <p:spPr>
              <a:xfrm flipH="1">
                <a:off x="951528" y="546100"/>
                <a:ext cx="64472" cy="64472"/>
              </a:xfrm>
              <a:prstGeom prst="ellipse">
                <a:avLst/>
              </a:prstGeom>
              <a:solidFill>
                <a:schemeClr val="lt1">
                  <a:alpha val="2196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7" name="Google Shape;127;p17"/>
              <p:cNvSpPr/>
              <p:nvPr/>
            </p:nvSpPr>
            <p:spPr>
              <a:xfrm flipH="1">
                <a:off x="2818043" y="2033328"/>
                <a:ext cx="64472" cy="64472"/>
              </a:xfrm>
              <a:prstGeom prst="ellipse">
                <a:avLst/>
              </a:prstGeom>
              <a:solidFill>
                <a:schemeClr val="lt1">
                  <a:alpha val="2196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8" name="Google Shape;128;p17"/>
              <p:cNvSpPr/>
              <p:nvPr/>
            </p:nvSpPr>
            <p:spPr>
              <a:xfrm flipH="1">
                <a:off x="6743780" y="1334828"/>
                <a:ext cx="64472" cy="64472"/>
              </a:xfrm>
              <a:prstGeom prst="ellipse">
                <a:avLst/>
              </a:prstGeom>
              <a:solidFill>
                <a:schemeClr val="lt1">
                  <a:alpha val="2196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9" name="Google Shape;129;p17"/>
              <p:cNvSpPr/>
              <p:nvPr/>
            </p:nvSpPr>
            <p:spPr>
              <a:xfrm flipH="1">
                <a:off x="8012432" y="3174585"/>
                <a:ext cx="64472" cy="64472"/>
              </a:xfrm>
              <a:prstGeom prst="ellipse">
                <a:avLst/>
              </a:prstGeom>
              <a:solidFill>
                <a:schemeClr val="lt1">
                  <a:alpha val="2196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0" name="Google Shape;130;p17"/>
              <p:cNvSpPr/>
              <p:nvPr/>
            </p:nvSpPr>
            <p:spPr>
              <a:xfrm flipH="1">
                <a:off x="4182076" y="3059071"/>
                <a:ext cx="64472" cy="64472"/>
              </a:xfrm>
              <a:prstGeom prst="ellipse">
                <a:avLst/>
              </a:prstGeom>
              <a:solidFill>
                <a:schemeClr val="lt1">
                  <a:alpha val="2196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1" name="Google Shape;131;p17"/>
              <p:cNvSpPr/>
              <p:nvPr/>
            </p:nvSpPr>
            <p:spPr>
              <a:xfrm flipH="1">
                <a:off x="9008091" y="2190477"/>
                <a:ext cx="64472" cy="64472"/>
              </a:xfrm>
              <a:prstGeom prst="ellipse">
                <a:avLst/>
              </a:prstGeom>
              <a:solidFill>
                <a:schemeClr val="lt1">
                  <a:alpha val="2196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2" name="Google Shape;132;p17"/>
              <p:cNvSpPr/>
              <p:nvPr/>
            </p:nvSpPr>
            <p:spPr>
              <a:xfrm flipH="1">
                <a:off x="8797484" y="844645"/>
                <a:ext cx="64472" cy="64472"/>
              </a:xfrm>
              <a:prstGeom prst="ellipse">
                <a:avLst/>
              </a:prstGeom>
              <a:solidFill>
                <a:schemeClr val="lt1">
                  <a:alpha val="2196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3" name="Google Shape;133;p17"/>
              <p:cNvSpPr/>
              <p:nvPr/>
            </p:nvSpPr>
            <p:spPr>
              <a:xfrm flipH="1">
                <a:off x="5232712" y="2316962"/>
                <a:ext cx="64472" cy="64472"/>
              </a:xfrm>
              <a:prstGeom prst="ellipse">
                <a:avLst/>
              </a:prstGeom>
              <a:solidFill>
                <a:schemeClr val="lt1">
                  <a:alpha val="2196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4" name="Google Shape;134;p17"/>
              <p:cNvSpPr/>
              <p:nvPr/>
            </p:nvSpPr>
            <p:spPr>
              <a:xfrm flipH="1">
                <a:off x="6895696" y="4284312"/>
                <a:ext cx="64472" cy="64472"/>
              </a:xfrm>
              <a:prstGeom prst="ellipse">
                <a:avLst/>
              </a:prstGeom>
              <a:solidFill>
                <a:schemeClr val="lt1">
                  <a:alpha val="2196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5" name="Google Shape;135;p17"/>
              <p:cNvSpPr/>
              <p:nvPr/>
            </p:nvSpPr>
            <p:spPr>
              <a:xfrm flipH="1">
                <a:off x="9646881" y="3511946"/>
                <a:ext cx="64472" cy="64472"/>
              </a:xfrm>
              <a:prstGeom prst="ellipse">
                <a:avLst/>
              </a:prstGeom>
              <a:solidFill>
                <a:schemeClr val="lt1">
                  <a:alpha val="2196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6" name="Google Shape;136;p17"/>
              <p:cNvSpPr/>
              <p:nvPr/>
            </p:nvSpPr>
            <p:spPr>
              <a:xfrm flipH="1">
                <a:off x="9981380" y="1492646"/>
                <a:ext cx="64472" cy="64472"/>
              </a:xfrm>
              <a:prstGeom prst="ellipse">
                <a:avLst/>
              </a:prstGeom>
              <a:solidFill>
                <a:schemeClr val="lt1">
                  <a:alpha val="2196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7" name="Google Shape;137;p17"/>
              <p:cNvSpPr/>
              <p:nvPr/>
            </p:nvSpPr>
            <p:spPr>
              <a:xfrm flipH="1">
                <a:off x="6379733" y="2850178"/>
                <a:ext cx="64472" cy="64472"/>
              </a:xfrm>
              <a:prstGeom prst="ellipse">
                <a:avLst/>
              </a:prstGeom>
              <a:solidFill>
                <a:schemeClr val="lt1">
                  <a:alpha val="2196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8" name="Google Shape;138;p17"/>
              <p:cNvSpPr/>
              <p:nvPr/>
            </p:nvSpPr>
            <p:spPr>
              <a:xfrm flipH="1">
                <a:off x="3182907" y="4172121"/>
                <a:ext cx="64472" cy="64472"/>
              </a:xfrm>
              <a:prstGeom prst="ellipse">
                <a:avLst/>
              </a:prstGeom>
              <a:solidFill>
                <a:schemeClr val="lt1">
                  <a:alpha val="2196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9" name="Google Shape;139;p17"/>
              <p:cNvSpPr/>
              <p:nvPr/>
            </p:nvSpPr>
            <p:spPr>
              <a:xfrm flipH="1">
                <a:off x="1657965" y="2714128"/>
                <a:ext cx="64472" cy="64472"/>
              </a:xfrm>
              <a:prstGeom prst="ellipse">
                <a:avLst/>
              </a:prstGeom>
              <a:solidFill>
                <a:schemeClr val="lt1">
                  <a:alpha val="2196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0" name="Google Shape;140;p17"/>
              <p:cNvSpPr/>
              <p:nvPr/>
            </p:nvSpPr>
            <p:spPr>
              <a:xfrm flipH="1">
                <a:off x="485371" y="3969146"/>
                <a:ext cx="64472" cy="64472"/>
              </a:xfrm>
              <a:prstGeom prst="ellipse">
                <a:avLst/>
              </a:prstGeom>
              <a:solidFill>
                <a:schemeClr val="lt1">
                  <a:alpha val="2196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1" name="Google Shape;141;p17"/>
              <p:cNvSpPr/>
              <p:nvPr/>
            </p:nvSpPr>
            <p:spPr>
              <a:xfrm flipH="1">
                <a:off x="855175" y="1733277"/>
                <a:ext cx="64472" cy="64472"/>
              </a:xfrm>
              <a:prstGeom prst="ellipse">
                <a:avLst/>
              </a:prstGeom>
              <a:solidFill>
                <a:schemeClr val="lt1">
                  <a:alpha val="2196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2" name="Google Shape;142;p17"/>
              <p:cNvSpPr/>
              <p:nvPr/>
            </p:nvSpPr>
            <p:spPr>
              <a:xfrm flipH="1">
                <a:off x="2949952" y="943866"/>
                <a:ext cx="64472" cy="64472"/>
              </a:xfrm>
              <a:prstGeom prst="ellipse">
                <a:avLst/>
              </a:prstGeom>
              <a:solidFill>
                <a:schemeClr val="lt1">
                  <a:alpha val="2196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3" name="Google Shape;143;p17"/>
              <p:cNvSpPr/>
              <p:nvPr/>
            </p:nvSpPr>
            <p:spPr>
              <a:xfrm flipH="1">
                <a:off x="4794352" y="764720"/>
                <a:ext cx="64472" cy="64472"/>
              </a:xfrm>
              <a:prstGeom prst="ellipse">
                <a:avLst/>
              </a:prstGeom>
              <a:solidFill>
                <a:schemeClr val="lt1">
                  <a:alpha val="2196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4" name="Google Shape;144;p17"/>
              <p:cNvSpPr/>
              <p:nvPr/>
            </p:nvSpPr>
            <p:spPr>
              <a:xfrm flipH="1">
                <a:off x="3689000" y="1907306"/>
                <a:ext cx="64472" cy="64472"/>
              </a:xfrm>
              <a:prstGeom prst="ellipse">
                <a:avLst/>
              </a:prstGeom>
              <a:solidFill>
                <a:schemeClr val="lt1">
                  <a:alpha val="2196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5" name="Google Shape;145;p17"/>
              <p:cNvSpPr/>
              <p:nvPr/>
            </p:nvSpPr>
            <p:spPr>
              <a:xfrm flipH="1">
                <a:off x="6296421" y="182372"/>
                <a:ext cx="64472" cy="64472"/>
              </a:xfrm>
              <a:prstGeom prst="ellipse">
                <a:avLst/>
              </a:prstGeom>
              <a:solidFill>
                <a:schemeClr val="lt1">
                  <a:alpha val="2196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46" name="Google Shape;146;p17"/>
            <p:cNvGrpSpPr/>
            <p:nvPr/>
          </p:nvGrpSpPr>
          <p:grpSpPr>
            <a:xfrm>
              <a:off x="1580652" y="2468398"/>
              <a:ext cx="9560481" cy="4166412"/>
              <a:chOff x="485371" y="182372"/>
              <a:chExt cx="9560481" cy="4166412"/>
            </a:xfrm>
          </p:grpSpPr>
          <p:sp>
            <p:nvSpPr>
              <p:cNvPr id="147" name="Google Shape;147;p17"/>
              <p:cNvSpPr/>
              <p:nvPr/>
            </p:nvSpPr>
            <p:spPr>
              <a:xfrm flipH="1">
                <a:off x="951528" y="546100"/>
                <a:ext cx="64472" cy="64472"/>
              </a:xfrm>
              <a:prstGeom prst="ellipse">
                <a:avLst/>
              </a:prstGeom>
              <a:solidFill>
                <a:schemeClr val="lt1">
                  <a:alpha val="2196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8" name="Google Shape;148;p17"/>
              <p:cNvSpPr/>
              <p:nvPr/>
            </p:nvSpPr>
            <p:spPr>
              <a:xfrm flipH="1">
                <a:off x="2818043" y="2033328"/>
                <a:ext cx="64472" cy="64472"/>
              </a:xfrm>
              <a:prstGeom prst="ellipse">
                <a:avLst/>
              </a:prstGeom>
              <a:solidFill>
                <a:schemeClr val="lt1">
                  <a:alpha val="2196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9" name="Google Shape;149;p17"/>
              <p:cNvSpPr/>
              <p:nvPr/>
            </p:nvSpPr>
            <p:spPr>
              <a:xfrm flipH="1">
                <a:off x="6743780" y="1334828"/>
                <a:ext cx="64472" cy="64472"/>
              </a:xfrm>
              <a:prstGeom prst="ellipse">
                <a:avLst/>
              </a:prstGeom>
              <a:solidFill>
                <a:schemeClr val="lt1">
                  <a:alpha val="2196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0" name="Google Shape;150;p17"/>
              <p:cNvSpPr/>
              <p:nvPr/>
            </p:nvSpPr>
            <p:spPr>
              <a:xfrm flipH="1">
                <a:off x="8012432" y="3174585"/>
                <a:ext cx="64472" cy="64472"/>
              </a:xfrm>
              <a:prstGeom prst="ellipse">
                <a:avLst/>
              </a:prstGeom>
              <a:solidFill>
                <a:schemeClr val="lt1">
                  <a:alpha val="2196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1" name="Google Shape;151;p17"/>
              <p:cNvSpPr/>
              <p:nvPr/>
            </p:nvSpPr>
            <p:spPr>
              <a:xfrm flipH="1">
                <a:off x="4182076" y="3059071"/>
                <a:ext cx="64472" cy="64472"/>
              </a:xfrm>
              <a:prstGeom prst="ellipse">
                <a:avLst/>
              </a:prstGeom>
              <a:solidFill>
                <a:schemeClr val="lt1">
                  <a:alpha val="2196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2" name="Google Shape;152;p17"/>
              <p:cNvSpPr/>
              <p:nvPr/>
            </p:nvSpPr>
            <p:spPr>
              <a:xfrm flipH="1">
                <a:off x="9008091" y="2190477"/>
                <a:ext cx="64472" cy="64472"/>
              </a:xfrm>
              <a:prstGeom prst="ellipse">
                <a:avLst/>
              </a:prstGeom>
              <a:solidFill>
                <a:schemeClr val="lt1">
                  <a:alpha val="2196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3" name="Google Shape;153;p17"/>
              <p:cNvSpPr/>
              <p:nvPr/>
            </p:nvSpPr>
            <p:spPr>
              <a:xfrm flipH="1">
                <a:off x="8797484" y="844645"/>
                <a:ext cx="64472" cy="64472"/>
              </a:xfrm>
              <a:prstGeom prst="ellipse">
                <a:avLst/>
              </a:prstGeom>
              <a:solidFill>
                <a:schemeClr val="lt1">
                  <a:alpha val="2196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4" name="Google Shape;154;p17"/>
              <p:cNvSpPr/>
              <p:nvPr/>
            </p:nvSpPr>
            <p:spPr>
              <a:xfrm flipH="1">
                <a:off x="5232712" y="2316962"/>
                <a:ext cx="64472" cy="64472"/>
              </a:xfrm>
              <a:prstGeom prst="ellipse">
                <a:avLst/>
              </a:prstGeom>
              <a:solidFill>
                <a:schemeClr val="lt1">
                  <a:alpha val="2196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5" name="Google Shape;155;p17"/>
              <p:cNvSpPr/>
              <p:nvPr/>
            </p:nvSpPr>
            <p:spPr>
              <a:xfrm flipH="1">
                <a:off x="6895696" y="4284312"/>
                <a:ext cx="64472" cy="64472"/>
              </a:xfrm>
              <a:prstGeom prst="ellipse">
                <a:avLst/>
              </a:prstGeom>
              <a:solidFill>
                <a:schemeClr val="lt1">
                  <a:alpha val="2196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6" name="Google Shape;156;p17"/>
              <p:cNvSpPr/>
              <p:nvPr/>
            </p:nvSpPr>
            <p:spPr>
              <a:xfrm flipH="1">
                <a:off x="9646881" y="3511946"/>
                <a:ext cx="64472" cy="64472"/>
              </a:xfrm>
              <a:prstGeom prst="ellipse">
                <a:avLst/>
              </a:prstGeom>
              <a:solidFill>
                <a:schemeClr val="lt1">
                  <a:alpha val="2196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7" name="Google Shape;157;p17"/>
              <p:cNvSpPr/>
              <p:nvPr/>
            </p:nvSpPr>
            <p:spPr>
              <a:xfrm flipH="1">
                <a:off x="9981380" y="1492646"/>
                <a:ext cx="64472" cy="64472"/>
              </a:xfrm>
              <a:prstGeom prst="ellipse">
                <a:avLst/>
              </a:prstGeom>
              <a:solidFill>
                <a:schemeClr val="lt1">
                  <a:alpha val="2196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8" name="Google Shape;158;p17"/>
              <p:cNvSpPr/>
              <p:nvPr/>
            </p:nvSpPr>
            <p:spPr>
              <a:xfrm flipH="1">
                <a:off x="6379733" y="2850178"/>
                <a:ext cx="64472" cy="64472"/>
              </a:xfrm>
              <a:prstGeom prst="ellipse">
                <a:avLst/>
              </a:prstGeom>
              <a:solidFill>
                <a:schemeClr val="lt1">
                  <a:alpha val="2196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9" name="Google Shape;159;p17"/>
              <p:cNvSpPr/>
              <p:nvPr/>
            </p:nvSpPr>
            <p:spPr>
              <a:xfrm flipH="1">
                <a:off x="3182907" y="4172121"/>
                <a:ext cx="64472" cy="64472"/>
              </a:xfrm>
              <a:prstGeom prst="ellipse">
                <a:avLst/>
              </a:prstGeom>
              <a:solidFill>
                <a:schemeClr val="lt1">
                  <a:alpha val="2196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60" name="Google Shape;160;p17"/>
              <p:cNvSpPr/>
              <p:nvPr/>
            </p:nvSpPr>
            <p:spPr>
              <a:xfrm flipH="1">
                <a:off x="1657965" y="2714128"/>
                <a:ext cx="64472" cy="64472"/>
              </a:xfrm>
              <a:prstGeom prst="ellipse">
                <a:avLst/>
              </a:prstGeom>
              <a:solidFill>
                <a:schemeClr val="lt1">
                  <a:alpha val="2196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61" name="Google Shape;161;p17"/>
              <p:cNvSpPr/>
              <p:nvPr/>
            </p:nvSpPr>
            <p:spPr>
              <a:xfrm flipH="1">
                <a:off x="485371" y="3969146"/>
                <a:ext cx="64472" cy="64472"/>
              </a:xfrm>
              <a:prstGeom prst="ellipse">
                <a:avLst/>
              </a:prstGeom>
              <a:solidFill>
                <a:schemeClr val="lt1">
                  <a:alpha val="2196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62" name="Google Shape;162;p17"/>
              <p:cNvSpPr/>
              <p:nvPr/>
            </p:nvSpPr>
            <p:spPr>
              <a:xfrm flipH="1">
                <a:off x="855175" y="1733277"/>
                <a:ext cx="64472" cy="64472"/>
              </a:xfrm>
              <a:prstGeom prst="ellipse">
                <a:avLst/>
              </a:prstGeom>
              <a:solidFill>
                <a:schemeClr val="lt1">
                  <a:alpha val="2196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63" name="Google Shape;163;p17"/>
              <p:cNvSpPr/>
              <p:nvPr/>
            </p:nvSpPr>
            <p:spPr>
              <a:xfrm flipH="1">
                <a:off x="2949952" y="943866"/>
                <a:ext cx="64472" cy="64472"/>
              </a:xfrm>
              <a:prstGeom prst="ellipse">
                <a:avLst/>
              </a:prstGeom>
              <a:solidFill>
                <a:schemeClr val="lt1">
                  <a:alpha val="2196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64" name="Google Shape;164;p17"/>
              <p:cNvSpPr/>
              <p:nvPr/>
            </p:nvSpPr>
            <p:spPr>
              <a:xfrm flipH="1">
                <a:off x="4794352" y="764720"/>
                <a:ext cx="64472" cy="64472"/>
              </a:xfrm>
              <a:prstGeom prst="ellipse">
                <a:avLst/>
              </a:prstGeom>
              <a:solidFill>
                <a:schemeClr val="lt1">
                  <a:alpha val="2196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65" name="Google Shape;165;p17"/>
              <p:cNvSpPr/>
              <p:nvPr/>
            </p:nvSpPr>
            <p:spPr>
              <a:xfrm flipH="1">
                <a:off x="3689000" y="1907306"/>
                <a:ext cx="64472" cy="64472"/>
              </a:xfrm>
              <a:prstGeom prst="ellipse">
                <a:avLst/>
              </a:prstGeom>
              <a:solidFill>
                <a:schemeClr val="lt1">
                  <a:alpha val="2196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66" name="Google Shape;166;p17"/>
              <p:cNvSpPr/>
              <p:nvPr/>
            </p:nvSpPr>
            <p:spPr>
              <a:xfrm flipH="1">
                <a:off x="6296421" y="182372"/>
                <a:ext cx="64472" cy="64472"/>
              </a:xfrm>
              <a:prstGeom prst="ellipse">
                <a:avLst/>
              </a:prstGeom>
              <a:solidFill>
                <a:schemeClr val="lt1">
                  <a:alpha val="2196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67" name="Google Shape;167;p17"/>
            <p:cNvGrpSpPr/>
            <p:nvPr/>
          </p:nvGrpSpPr>
          <p:grpSpPr>
            <a:xfrm>
              <a:off x="1995775" y="315417"/>
              <a:ext cx="9560481" cy="4166412"/>
              <a:chOff x="485371" y="182372"/>
              <a:chExt cx="9560481" cy="4166412"/>
            </a:xfrm>
          </p:grpSpPr>
          <p:sp>
            <p:nvSpPr>
              <p:cNvPr id="168" name="Google Shape;168;p17"/>
              <p:cNvSpPr/>
              <p:nvPr/>
            </p:nvSpPr>
            <p:spPr>
              <a:xfrm flipH="1">
                <a:off x="951528" y="546100"/>
                <a:ext cx="64472" cy="64472"/>
              </a:xfrm>
              <a:prstGeom prst="ellipse">
                <a:avLst/>
              </a:prstGeom>
              <a:solidFill>
                <a:schemeClr val="lt1">
                  <a:alpha val="2196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69" name="Google Shape;169;p17"/>
              <p:cNvSpPr/>
              <p:nvPr/>
            </p:nvSpPr>
            <p:spPr>
              <a:xfrm flipH="1">
                <a:off x="2818043" y="2033328"/>
                <a:ext cx="64472" cy="64472"/>
              </a:xfrm>
              <a:prstGeom prst="ellipse">
                <a:avLst/>
              </a:prstGeom>
              <a:solidFill>
                <a:schemeClr val="lt1">
                  <a:alpha val="2196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70" name="Google Shape;170;p17"/>
              <p:cNvSpPr/>
              <p:nvPr/>
            </p:nvSpPr>
            <p:spPr>
              <a:xfrm flipH="1">
                <a:off x="6743780" y="1334828"/>
                <a:ext cx="64472" cy="64472"/>
              </a:xfrm>
              <a:prstGeom prst="ellipse">
                <a:avLst/>
              </a:prstGeom>
              <a:solidFill>
                <a:schemeClr val="lt1">
                  <a:alpha val="2196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71" name="Google Shape;171;p17"/>
              <p:cNvSpPr/>
              <p:nvPr/>
            </p:nvSpPr>
            <p:spPr>
              <a:xfrm flipH="1">
                <a:off x="8012432" y="3174585"/>
                <a:ext cx="64472" cy="64472"/>
              </a:xfrm>
              <a:prstGeom prst="ellipse">
                <a:avLst/>
              </a:prstGeom>
              <a:solidFill>
                <a:schemeClr val="lt1">
                  <a:alpha val="2196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72" name="Google Shape;172;p17"/>
              <p:cNvSpPr/>
              <p:nvPr/>
            </p:nvSpPr>
            <p:spPr>
              <a:xfrm flipH="1">
                <a:off x="4182076" y="3059071"/>
                <a:ext cx="64472" cy="64472"/>
              </a:xfrm>
              <a:prstGeom prst="ellipse">
                <a:avLst/>
              </a:prstGeom>
              <a:solidFill>
                <a:schemeClr val="lt1">
                  <a:alpha val="2196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73" name="Google Shape;173;p17"/>
              <p:cNvSpPr/>
              <p:nvPr/>
            </p:nvSpPr>
            <p:spPr>
              <a:xfrm flipH="1">
                <a:off x="9008091" y="2190477"/>
                <a:ext cx="64472" cy="64472"/>
              </a:xfrm>
              <a:prstGeom prst="ellipse">
                <a:avLst/>
              </a:prstGeom>
              <a:solidFill>
                <a:schemeClr val="lt1">
                  <a:alpha val="2196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74" name="Google Shape;174;p17"/>
              <p:cNvSpPr/>
              <p:nvPr/>
            </p:nvSpPr>
            <p:spPr>
              <a:xfrm flipH="1">
                <a:off x="8797484" y="844645"/>
                <a:ext cx="64472" cy="64472"/>
              </a:xfrm>
              <a:prstGeom prst="ellipse">
                <a:avLst/>
              </a:prstGeom>
              <a:solidFill>
                <a:schemeClr val="lt1">
                  <a:alpha val="2196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75" name="Google Shape;175;p17"/>
              <p:cNvSpPr/>
              <p:nvPr/>
            </p:nvSpPr>
            <p:spPr>
              <a:xfrm flipH="1">
                <a:off x="5232712" y="2316962"/>
                <a:ext cx="64472" cy="64472"/>
              </a:xfrm>
              <a:prstGeom prst="ellipse">
                <a:avLst/>
              </a:prstGeom>
              <a:solidFill>
                <a:schemeClr val="lt1">
                  <a:alpha val="2196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76" name="Google Shape;176;p17"/>
              <p:cNvSpPr/>
              <p:nvPr/>
            </p:nvSpPr>
            <p:spPr>
              <a:xfrm flipH="1">
                <a:off x="6895696" y="4284312"/>
                <a:ext cx="64472" cy="64472"/>
              </a:xfrm>
              <a:prstGeom prst="ellipse">
                <a:avLst/>
              </a:prstGeom>
              <a:solidFill>
                <a:schemeClr val="lt1">
                  <a:alpha val="2196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77" name="Google Shape;177;p17"/>
              <p:cNvSpPr/>
              <p:nvPr/>
            </p:nvSpPr>
            <p:spPr>
              <a:xfrm flipH="1">
                <a:off x="9646881" y="3511946"/>
                <a:ext cx="64472" cy="64472"/>
              </a:xfrm>
              <a:prstGeom prst="ellipse">
                <a:avLst/>
              </a:prstGeom>
              <a:solidFill>
                <a:schemeClr val="lt1">
                  <a:alpha val="2196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78" name="Google Shape;178;p17"/>
              <p:cNvSpPr/>
              <p:nvPr/>
            </p:nvSpPr>
            <p:spPr>
              <a:xfrm flipH="1">
                <a:off x="9981380" y="1492646"/>
                <a:ext cx="64472" cy="64472"/>
              </a:xfrm>
              <a:prstGeom prst="ellipse">
                <a:avLst/>
              </a:prstGeom>
              <a:solidFill>
                <a:schemeClr val="lt1">
                  <a:alpha val="2196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79" name="Google Shape;179;p17"/>
              <p:cNvSpPr/>
              <p:nvPr/>
            </p:nvSpPr>
            <p:spPr>
              <a:xfrm flipH="1">
                <a:off x="6379733" y="2850178"/>
                <a:ext cx="64472" cy="64472"/>
              </a:xfrm>
              <a:prstGeom prst="ellipse">
                <a:avLst/>
              </a:prstGeom>
              <a:solidFill>
                <a:schemeClr val="lt1">
                  <a:alpha val="2196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80" name="Google Shape;180;p17"/>
              <p:cNvSpPr/>
              <p:nvPr/>
            </p:nvSpPr>
            <p:spPr>
              <a:xfrm flipH="1">
                <a:off x="3182907" y="4172121"/>
                <a:ext cx="64472" cy="64472"/>
              </a:xfrm>
              <a:prstGeom prst="ellipse">
                <a:avLst/>
              </a:prstGeom>
              <a:solidFill>
                <a:schemeClr val="lt1">
                  <a:alpha val="2196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81" name="Google Shape;181;p17"/>
              <p:cNvSpPr/>
              <p:nvPr/>
            </p:nvSpPr>
            <p:spPr>
              <a:xfrm flipH="1">
                <a:off x="1657965" y="2714128"/>
                <a:ext cx="64472" cy="64472"/>
              </a:xfrm>
              <a:prstGeom prst="ellipse">
                <a:avLst/>
              </a:prstGeom>
              <a:solidFill>
                <a:schemeClr val="lt1">
                  <a:alpha val="2196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82" name="Google Shape;182;p17"/>
              <p:cNvSpPr/>
              <p:nvPr/>
            </p:nvSpPr>
            <p:spPr>
              <a:xfrm flipH="1">
                <a:off x="485371" y="3969146"/>
                <a:ext cx="64472" cy="64472"/>
              </a:xfrm>
              <a:prstGeom prst="ellipse">
                <a:avLst/>
              </a:prstGeom>
              <a:solidFill>
                <a:schemeClr val="lt1">
                  <a:alpha val="2196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83" name="Google Shape;183;p17"/>
              <p:cNvSpPr/>
              <p:nvPr/>
            </p:nvSpPr>
            <p:spPr>
              <a:xfrm flipH="1">
                <a:off x="855175" y="1733277"/>
                <a:ext cx="64472" cy="64472"/>
              </a:xfrm>
              <a:prstGeom prst="ellipse">
                <a:avLst/>
              </a:prstGeom>
              <a:solidFill>
                <a:schemeClr val="lt1">
                  <a:alpha val="2196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84" name="Google Shape;184;p17"/>
              <p:cNvSpPr/>
              <p:nvPr/>
            </p:nvSpPr>
            <p:spPr>
              <a:xfrm flipH="1">
                <a:off x="2949952" y="943866"/>
                <a:ext cx="64472" cy="64472"/>
              </a:xfrm>
              <a:prstGeom prst="ellipse">
                <a:avLst/>
              </a:prstGeom>
              <a:solidFill>
                <a:schemeClr val="lt1">
                  <a:alpha val="2196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85" name="Google Shape;185;p17"/>
              <p:cNvSpPr/>
              <p:nvPr/>
            </p:nvSpPr>
            <p:spPr>
              <a:xfrm flipH="1">
                <a:off x="4794352" y="764720"/>
                <a:ext cx="64472" cy="64472"/>
              </a:xfrm>
              <a:prstGeom prst="ellipse">
                <a:avLst/>
              </a:prstGeom>
              <a:solidFill>
                <a:schemeClr val="lt1">
                  <a:alpha val="2196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86" name="Google Shape;186;p17"/>
              <p:cNvSpPr/>
              <p:nvPr/>
            </p:nvSpPr>
            <p:spPr>
              <a:xfrm flipH="1">
                <a:off x="3689000" y="1907306"/>
                <a:ext cx="64472" cy="64472"/>
              </a:xfrm>
              <a:prstGeom prst="ellipse">
                <a:avLst/>
              </a:prstGeom>
              <a:solidFill>
                <a:schemeClr val="lt1">
                  <a:alpha val="2196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87" name="Google Shape;187;p17"/>
              <p:cNvSpPr/>
              <p:nvPr/>
            </p:nvSpPr>
            <p:spPr>
              <a:xfrm flipH="1">
                <a:off x="6296421" y="182372"/>
                <a:ext cx="64472" cy="64472"/>
              </a:xfrm>
              <a:prstGeom prst="ellipse">
                <a:avLst/>
              </a:prstGeom>
              <a:solidFill>
                <a:schemeClr val="lt1">
                  <a:alpha val="2196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88" name="Google Shape;188;p17"/>
            <p:cNvGrpSpPr/>
            <p:nvPr/>
          </p:nvGrpSpPr>
          <p:grpSpPr>
            <a:xfrm>
              <a:off x="676889" y="1953953"/>
              <a:ext cx="9560481" cy="4166412"/>
              <a:chOff x="485371" y="182372"/>
              <a:chExt cx="9560481" cy="4166412"/>
            </a:xfrm>
          </p:grpSpPr>
          <p:sp>
            <p:nvSpPr>
              <p:cNvPr id="189" name="Google Shape;189;p17"/>
              <p:cNvSpPr/>
              <p:nvPr/>
            </p:nvSpPr>
            <p:spPr>
              <a:xfrm flipH="1">
                <a:off x="951528" y="546100"/>
                <a:ext cx="64472" cy="64472"/>
              </a:xfrm>
              <a:prstGeom prst="ellipse">
                <a:avLst/>
              </a:prstGeom>
              <a:solidFill>
                <a:schemeClr val="lt1">
                  <a:alpha val="2196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90" name="Google Shape;190;p17"/>
              <p:cNvSpPr/>
              <p:nvPr/>
            </p:nvSpPr>
            <p:spPr>
              <a:xfrm flipH="1">
                <a:off x="2818043" y="2033328"/>
                <a:ext cx="64472" cy="64472"/>
              </a:xfrm>
              <a:prstGeom prst="ellipse">
                <a:avLst/>
              </a:prstGeom>
              <a:solidFill>
                <a:schemeClr val="lt1">
                  <a:alpha val="2196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91" name="Google Shape;191;p17"/>
              <p:cNvSpPr/>
              <p:nvPr/>
            </p:nvSpPr>
            <p:spPr>
              <a:xfrm flipH="1">
                <a:off x="6743780" y="1334828"/>
                <a:ext cx="64472" cy="64472"/>
              </a:xfrm>
              <a:prstGeom prst="ellipse">
                <a:avLst/>
              </a:prstGeom>
              <a:solidFill>
                <a:schemeClr val="lt1">
                  <a:alpha val="2196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92" name="Google Shape;192;p17"/>
              <p:cNvSpPr/>
              <p:nvPr/>
            </p:nvSpPr>
            <p:spPr>
              <a:xfrm flipH="1">
                <a:off x="8012432" y="3174585"/>
                <a:ext cx="64472" cy="64472"/>
              </a:xfrm>
              <a:prstGeom prst="ellipse">
                <a:avLst/>
              </a:prstGeom>
              <a:solidFill>
                <a:schemeClr val="lt1">
                  <a:alpha val="2196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93" name="Google Shape;193;p17"/>
              <p:cNvSpPr/>
              <p:nvPr/>
            </p:nvSpPr>
            <p:spPr>
              <a:xfrm flipH="1">
                <a:off x="4182076" y="3059071"/>
                <a:ext cx="64472" cy="64472"/>
              </a:xfrm>
              <a:prstGeom prst="ellipse">
                <a:avLst/>
              </a:prstGeom>
              <a:solidFill>
                <a:schemeClr val="lt1">
                  <a:alpha val="2196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94" name="Google Shape;194;p17"/>
              <p:cNvSpPr/>
              <p:nvPr/>
            </p:nvSpPr>
            <p:spPr>
              <a:xfrm flipH="1">
                <a:off x="9008091" y="2190477"/>
                <a:ext cx="64472" cy="64472"/>
              </a:xfrm>
              <a:prstGeom prst="ellipse">
                <a:avLst/>
              </a:prstGeom>
              <a:solidFill>
                <a:schemeClr val="lt1">
                  <a:alpha val="2196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95" name="Google Shape;195;p17"/>
              <p:cNvSpPr/>
              <p:nvPr/>
            </p:nvSpPr>
            <p:spPr>
              <a:xfrm flipH="1">
                <a:off x="8797484" y="844645"/>
                <a:ext cx="64472" cy="64472"/>
              </a:xfrm>
              <a:prstGeom prst="ellipse">
                <a:avLst/>
              </a:prstGeom>
              <a:solidFill>
                <a:schemeClr val="lt1">
                  <a:alpha val="2196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96" name="Google Shape;196;p17"/>
              <p:cNvSpPr/>
              <p:nvPr/>
            </p:nvSpPr>
            <p:spPr>
              <a:xfrm flipH="1">
                <a:off x="5232712" y="2316962"/>
                <a:ext cx="64472" cy="64472"/>
              </a:xfrm>
              <a:prstGeom prst="ellipse">
                <a:avLst/>
              </a:prstGeom>
              <a:solidFill>
                <a:schemeClr val="lt1">
                  <a:alpha val="2196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97" name="Google Shape;197;p17"/>
              <p:cNvSpPr/>
              <p:nvPr/>
            </p:nvSpPr>
            <p:spPr>
              <a:xfrm flipH="1">
                <a:off x="6895696" y="4284312"/>
                <a:ext cx="64472" cy="64472"/>
              </a:xfrm>
              <a:prstGeom prst="ellipse">
                <a:avLst/>
              </a:prstGeom>
              <a:solidFill>
                <a:schemeClr val="lt1">
                  <a:alpha val="2196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98" name="Google Shape;198;p17"/>
              <p:cNvSpPr/>
              <p:nvPr/>
            </p:nvSpPr>
            <p:spPr>
              <a:xfrm flipH="1">
                <a:off x="9646881" y="3511946"/>
                <a:ext cx="64472" cy="64472"/>
              </a:xfrm>
              <a:prstGeom prst="ellipse">
                <a:avLst/>
              </a:prstGeom>
              <a:solidFill>
                <a:schemeClr val="lt1">
                  <a:alpha val="2196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99" name="Google Shape;199;p17"/>
              <p:cNvSpPr/>
              <p:nvPr/>
            </p:nvSpPr>
            <p:spPr>
              <a:xfrm flipH="1">
                <a:off x="9981380" y="1492646"/>
                <a:ext cx="64472" cy="64472"/>
              </a:xfrm>
              <a:prstGeom prst="ellipse">
                <a:avLst/>
              </a:prstGeom>
              <a:solidFill>
                <a:schemeClr val="lt1">
                  <a:alpha val="2196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00" name="Google Shape;200;p17"/>
              <p:cNvSpPr/>
              <p:nvPr/>
            </p:nvSpPr>
            <p:spPr>
              <a:xfrm flipH="1">
                <a:off x="6379733" y="2850178"/>
                <a:ext cx="64472" cy="64472"/>
              </a:xfrm>
              <a:prstGeom prst="ellipse">
                <a:avLst/>
              </a:prstGeom>
              <a:solidFill>
                <a:schemeClr val="lt1">
                  <a:alpha val="2196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01" name="Google Shape;201;p17"/>
              <p:cNvSpPr/>
              <p:nvPr/>
            </p:nvSpPr>
            <p:spPr>
              <a:xfrm flipH="1">
                <a:off x="3182907" y="4172121"/>
                <a:ext cx="64472" cy="64472"/>
              </a:xfrm>
              <a:prstGeom prst="ellipse">
                <a:avLst/>
              </a:prstGeom>
              <a:solidFill>
                <a:schemeClr val="lt1">
                  <a:alpha val="2196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02" name="Google Shape;202;p17"/>
              <p:cNvSpPr/>
              <p:nvPr/>
            </p:nvSpPr>
            <p:spPr>
              <a:xfrm flipH="1">
                <a:off x="1657965" y="2714128"/>
                <a:ext cx="64472" cy="64472"/>
              </a:xfrm>
              <a:prstGeom prst="ellipse">
                <a:avLst/>
              </a:prstGeom>
              <a:solidFill>
                <a:schemeClr val="lt1">
                  <a:alpha val="2196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03" name="Google Shape;203;p17"/>
              <p:cNvSpPr/>
              <p:nvPr/>
            </p:nvSpPr>
            <p:spPr>
              <a:xfrm flipH="1">
                <a:off x="485371" y="3969146"/>
                <a:ext cx="64472" cy="64472"/>
              </a:xfrm>
              <a:prstGeom prst="ellipse">
                <a:avLst/>
              </a:prstGeom>
              <a:solidFill>
                <a:schemeClr val="lt1">
                  <a:alpha val="2196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04" name="Google Shape;204;p17"/>
              <p:cNvSpPr/>
              <p:nvPr/>
            </p:nvSpPr>
            <p:spPr>
              <a:xfrm flipH="1">
                <a:off x="855175" y="1733277"/>
                <a:ext cx="64472" cy="64472"/>
              </a:xfrm>
              <a:prstGeom prst="ellipse">
                <a:avLst/>
              </a:prstGeom>
              <a:solidFill>
                <a:schemeClr val="lt1">
                  <a:alpha val="2196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05" name="Google Shape;205;p17"/>
              <p:cNvSpPr/>
              <p:nvPr/>
            </p:nvSpPr>
            <p:spPr>
              <a:xfrm flipH="1">
                <a:off x="2949952" y="943866"/>
                <a:ext cx="64472" cy="64472"/>
              </a:xfrm>
              <a:prstGeom prst="ellipse">
                <a:avLst/>
              </a:prstGeom>
              <a:solidFill>
                <a:schemeClr val="lt1">
                  <a:alpha val="2196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06" name="Google Shape;206;p17"/>
              <p:cNvSpPr/>
              <p:nvPr/>
            </p:nvSpPr>
            <p:spPr>
              <a:xfrm flipH="1">
                <a:off x="4794352" y="764720"/>
                <a:ext cx="64472" cy="64472"/>
              </a:xfrm>
              <a:prstGeom prst="ellipse">
                <a:avLst/>
              </a:prstGeom>
              <a:solidFill>
                <a:schemeClr val="lt1">
                  <a:alpha val="2196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07" name="Google Shape;207;p17"/>
              <p:cNvSpPr/>
              <p:nvPr/>
            </p:nvSpPr>
            <p:spPr>
              <a:xfrm flipH="1">
                <a:off x="3689000" y="1907306"/>
                <a:ext cx="64472" cy="64472"/>
              </a:xfrm>
              <a:prstGeom prst="ellipse">
                <a:avLst/>
              </a:prstGeom>
              <a:solidFill>
                <a:schemeClr val="lt1">
                  <a:alpha val="2196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08" name="Google Shape;208;p17"/>
              <p:cNvSpPr/>
              <p:nvPr/>
            </p:nvSpPr>
            <p:spPr>
              <a:xfrm flipH="1">
                <a:off x="6296421" y="182372"/>
                <a:ext cx="64472" cy="64472"/>
              </a:xfrm>
              <a:prstGeom prst="ellipse">
                <a:avLst/>
              </a:prstGeom>
              <a:solidFill>
                <a:schemeClr val="lt1">
                  <a:alpha val="2196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209" name="Google Shape;209;p17"/>
            <p:cNvGrpSpPr/>
            <p:nvPr/>
          </p:nvGrpSpPr>
          <p:grpSpPr>
            <a:xfrm>
              <a:off x="3264427" y="2028968"/>
              <a:ext cx="9560481" cy="4166412"/>
              <a:chOff x="485371" y="182372"/>
              <a:chExt cx="9560481" cy="4166412"/>
            </a:xfrm>
          </p:grpSpPr>
          <p:sp>
            <p:nvSpPr>
              <p:cNvPr id="210" name="Google Shape;210;p17"/>
              <p:cNvSpPr/>
              <p:nvPr/>
            </p:nvSpPr>
            <p:spPr>
              <a:xfrm flipH="1">
                <a:off x="951528" y="546100"/>
                <a:ext cx="64472" cy="64472"/>
              </a:xfrm>
              <a:prstGeom prst="ellipse">
                <a:avLst/>
              </a:prstGeom>
              <a:solidFill>
                <a:schemeClr val="lt1">
                  <a:alpha val="2196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11" name="Google Shape;211;p17"/>
              <p:cNvSpPr/>
              <p:nvPr/>
            </p:nvSpPr>
            <p:spPr>
              <a:xfrm flipH="1">
                <a:off x="2818043" y="2033328"/>
                <a:ext cx="64472" cy="64472"/>
              </a:xfrm>
              <a:prstGeom prst="ellipse">
                <a:avLst/>
              </a:prstGeom>
              <a:solidFill>
                <a:schemeClr val="lt1">
                  <a:alpha val="2196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12" name="Google Shape;212;p17"/>
              <p:cNvSpPr/>
              <p:nvPr/>
            </p:nvSpPr>
            <p:spPr>
              <a:xfrm flipH="1">
                <a:off x="6743780" y="1334828"/>
                <a:ext cx="64472" cy="64472"/>
              </a:xfrm>
              <a:prstGeom prst="ellipse">
                <a:avLst/>
              </a:prstGeom>
              <a:solidFill>
                <a:schemeClr val="lt1">
                  <a:alpha val="2196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13" name="Google Shape;213;p17"/>
              <p:cNvSpPr/>
              <p:nvPr/>
            </p:nvSpPr>
            <p:spPr>
              <a:xfrm flipH="1">
                <a:off x="8012432" y="3174585"/>
                <a:ext cx="64472" cy="64472"/>
              </a:xfrm>
              <a:prstGeom prst="ellipse">
                <a:avLst/>
              </a:prstGeom>
              <a:solidFill>
                <a:schemeClr val="lt1">
                  <a:alpha val="2196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14" name="Google Shape;214;p17"/>
              <p:cNvSpPr/>
              <p:nvPr/>
            </p:nvSpPr>
            <p:spPr>
              <a:xfrm flipH="1">
                <a:off x="4182076" y="3059071"/>
                <a:ext cx="64472" cy="64472"/>
              </a:xfrm>
              <a:prstGeom prst="ellipse">
                <a:avLst/>
              </a:prstGeom>
              <a:solidFill>
                <a:schemeClr val="lt1">
                  <a:alpha val="2196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15" name="Google Shape;215;p17"/>
              <p:cNvSpPr/>
              <p:nvPr/>
            </p:nvSpPr>
            <p:spPr>
              <a:xfrm flipH="1">
                <a:off x="9008091" y="2190477"/>
                <a:ext cx="64472" cy="64472"/>
              </a:xfrm>
              <a:prstGeom prst="ellipse">
                <a:avLst/>
              </a:prstGeom>
              <a:solidFill>
                <a:schemeClr val="lt1">
                  <a:alpha val="2196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16" name="Google Shape;216;p17"/>
              <p:cNvSpPr/>
              <p:nvPr/>
            </p:nvSpPr>
            <p:spPr>
              <a:xfrm flipH="1">
                <a:off x="8797484" y="844645"/>
                <a:ext cx="64472" cy="64472"/>
              </a:xfrm>
              <a:prstGeom prst="ellipse">
                <a:avLst/>
              </a:prstGeom>
              <a:solidFill>
                <a:schemeClr val="lt1">
                  <a:alpha val="2196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17" name="Google Shape;217;p17"/>
              <p:cNvSpPr/>
              <p:nvPr/>
            </p:nvSpPr>
            <p:spPr>
              <a:xfrm flipH="1">
                <a:off x="5232712" y="2316962"/>
                <a:ext cx="64472" cy="64472"/>
              </a:xfrm>
              <a:prstGeom prst="ellipse">
                <a:avLst/>
              </a:prstGeom>
              <a:solidFill>
                <a:schemeClr val="lt1">
                  <a:alpha val="2196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18" name="Google Shape;218;p17"/>
              <p:cNvSpPr/>
              <p:nvPr/>
            </p:nvSpPr>
            <p:spPr>
              <a:xfrm flipH="1">
                <a:off x="6895696" y="4284312"/>
                <a:ext cx="64472" cy="64472"/>
              </a:xfrm>
              <a:prstGeom prst="ellipse">
                <a:avLst/>
              </a:prstGeom>
              <a:solidFill>
                <a:schemeClr val="lt1">
                  <a:alpha val="2196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19" name="Google Shape;219;p17"/>
              <p:cNvSpPr/>
              <p:nvPr/>
            </p:nvSpPr>
            <p:spPr>
              <a:xfrm flipH="1">
                <a:off x="9646881" y="3511946"/>
                <a:ext cx="64472" cy="64472"/>
              </a:xfrm>
              <a:prstGeom prst="ellipse">
                <a:avLst/>
              </a:prstGeom>
              <a:solidFill>
                <a:schemeClr val="lt1">
                  <a:alpha val="2196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20" name="Google Shape;220;p17"/>
              <p:cNvSpPr/>
              <p:nvPr/>
            </p:nvSpPr>
            <p:spPr>
              <a:xfrm flipH="1">
                <a:off x="9981380" y="1492646"/>
                <a:ext cx="64472" cy="64472"/>
              </a:xfrm>
              <a:prstGeom prst="ellipse">
                <a:avLst/>
              </a:prstGeom>
              <a:solidFill>
                <a:schemeClr val="lt1">
                  <a:alpha val="2196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21" name="Google Shape;221;p17"/>
              <p:cNvSpPr/>
              <p:nvPr/>
            </p:nvSpPr>
            <p:spPr>
              <a:xfrm flipH="1">
                <a:off x="6379733" y="2850178"/>
                <a:ext cx="64472" cy="64472"/>
              </a:xfrm>
              <a:prstGeom prst="ellipse">
                <a:avLst/>
              </a:prstGeom>
              <a:solidFill>
                <a:schemeClr val="lt1">
                  <a:alpha val="2196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22" name="Google Shape;222;p17"/>
              <p:cNvSpPr/>
              <p:nvPr/>
            </p:nvSpPr>
            <p:spPr>
              <a:xfrm flipH="1">
                <a:off x="3182907" y="4172121"/>
                <a:ext cx="64472" cy="64472"/>
              </a:xfrm>
              <a:prstGeom prst="ellipse">
                <a:avLst/>
              </a:prstGeom>
              <a:solidFill>
                <a:schemeClr val="lt1">
                  <a:alpha val="2196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23" name="Google Shape;223;p17"/>
              <p:cNvSpPr/>
              <p:nvPr/>
            </p:nvSpPr>
            <p:spPr>
              <a:xfrm flipH="1">
                <a:off x="1657965" y="2714128"/>
                <a:ext cx="64472" cy="64472"/>
              </a:xfrm>
              <a:prstGeom prst="ellipse">
                <a:avLst/>
              </a:prstGeom>
              <a:solidFill>
                <a:schemeClr val="lt1">
                  <a:alpha val="2196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24" name="Google Shape;224;p17"/>
              <p:cNvSpPr/>
              <p:nvPr/>
            </p:nvSpPr>
            <p:spPr>
              <a:xfrm flipH="1">
                <a:off x="485371" y="3969146"/>
                <a:ext cx="64472" cy="64472"/>
              </a:xfrm>
              <a:prstGeom prst="ellipse">
                <a:avLst/>
              </a:prstGeom>
              <a:solidFill>
                <a:schemeClr val="lt1">
                  <a:alpha val="2196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25" name="Google Shape;225;p17"/>
              <p:cNvSpPr/>
              <p:nvPr/>
            </p:nvSpPr>
            <p:spPr>
              <a:xfrm flipH="1">
                <a:off x="855175" y="1733277"/>
                <a:ext cx="64472" cy="64472"/>
              </a:xfrm>
              <a:prstGeom prst="ellipse">
                <a:avLst/>
              </a:prstGeom>
              <a:solidFill>
                <a:schemeClr val="lt1">
                  <a:alpha val="2196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26" name="Google Shape;226;p17"/>
              <p:cNvSpPr/>
              <p:nvPr/>
            </p:nvSpPr>
            <p:spPr>
              <a:xfrm flipH="1">
                <a:off x="2949952" y="943866"/>
                <a:ext cx="64472" cy="64472"/>
              </a:xfrm>
              <a:prstGeom prst="ellipse">
                <a:avLst/>
              </a:prstGeom>
              <a:solidFill>
                <a:schemeClr val="lt1">
                  <a:alpha val="2196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27" name="Google Shape;227;p17"/>
              <p:cNvSpPr/>
              <p:nvPr/>
            </p:nvSpPr>
            <p:spPr>
              <a:xfrm flipH="1">
                <a:off x="4794352" y="764720"/>
                <a:ext cx="64472" cy="64472"/>
              </a:xfrm>
              <a:prstGeom prst="ellipse">
                <a:avLst/>
              </a:prstGeom>
              <a:solidFill>
                <a:schemeClr val="lt1">
                  <a:alpha val="2196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28" name="Google Shape;228;p17"/>
              <p:cNvSpPr/>
              <p:nvPr/>
            </p:nvSpPr>
            <p:spPr>
              <a:xfrm flipH="1">
                <a:off x="3689000" y="1907306"/>
                <a:ext cx="64472" cy="64472"/>
              </a:xfrm>
              <a:prstGeom prst="ellipse">
                <a:avLst/>
              </a:prstGeom>
              <a:solidFill>
                <a:schemeClr val="lt1">
                  <a:alpha val="2196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29" name="Google Shape;229;p17"/>
              <p:cNvSpPr/>
              <p:nvPr/>
            </p:nvSpPr>
            <p:spPr>
              <a:xfrm flipH="1">
                <a:off x="6296421" y="182372"/>
                <a:ext cx="64472" cy="64472"/>
              </a:xfrm>
              <a:prstGeom prst="ellipse">
                <a:avLst/>
              </a:prstGeom>
              <a:solidFill>
                <a:schemeClr val="lt1">
                  <a:alpha val="2196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230" name="Google Shape;230;p17"/>
            <p:cNvGrpSpPr/>
            <p:nvPr/>
          </p:nvGrpSpPr>
          <p:grpSpPr>
            <a:xfrm>
              <a:off x="1373388" y="8576"/>
              <a:ext cx="9560481" cy="4166412"/>
              <a:chOff x="485371" y="182372"/>
              <a:chExt cx="9560481" cy="4166412"/>
            </a:xfrm>
          </p:grpSpPr>
          <p:sp>
            <p:nvSpPr>
              <p:cNvPr id="231" name="Google Shape;231;p17"/>
              <p:cNvSpPr/>
              <p:nvPr/>
            </p:nvSpPr>
            <p:spPr>
              <a:xfrm flipH="1">
                <a:off x="951528" y="546100"/>
                <a:ext cx="64472" cy="64472"/>
              </a:xfrm>
              <a:prstGeom prst="ellipse">
                <a:avLst/>
              </a:prstGeom>
              <a:solidFill>
                <a:schemeClr val="lt1">
                  <a:alpha val="2196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32" name="Google Shape;232;p17"/>
              <p:cNvSpPr/>
              <p:nvPr/>
            </p:nvSpPr>
            <p:spPr>
              <a:xfrm flipH="1">
                <a:off x="2818043" y="2033328"/>
                <a:ext cx="64472" cy="64472"/>
              </a:xfrm>
              <a:prstGeom prst="ellipse">
                <a:avLst/>
              </a:prstGeom>
              <a:solidFill>
                <a:schemeClr val="lt1">
                  <a:alpha val="2196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33" name="Google Shape;233;p17"/>
              <p:cNvSpPr/>
              <p:nvPr/>
            </p:nvSpPr>
            <p:spPr>
              <a:xfrm flipH="1">
                <a:off x="6743780" y="1334828"/>
                <a:ext cx="64472" cy="64472"/>
              </a:xfrm>
              <a:prstGeom prst="ellipse">
                <a:avLst/>
              </a:prstGeom>
              <a:solidFill>
                <a:schemeClr val="lt1">
                  <a:alpha val="2196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34" name="Google Shape;234;p17"/>
              <p:cNvSpPr/>
              <p:nvPr/>
            </p:nvSpPr>
            <p:spPr>
              <a:xfrm flipH="1">
                <a:off x="8012432" y="3174585"/>
                <a:ext cx="64472" cy="64472"/>
              </a:xfrm>
              <a:prstGeom prst="ellipse">
                <a:avLst/>
              </a:prstGeom>
              <a:solidFill>
                <a:schemeClr val="lt1">
                  <a:alpha val="2196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35" name="Google Shape;235;p17"/>
              <p:cNvSpPr/>
              <p:nvPr/>
            </p:nvSpPr>
            <p:spPr>
              <a:xfrm flipH="1">
                <a:off x="4182076" y="3059071"/>
                <a:ext cx="64472" cy="64472"/>
              </a:xfrm>
              <a:prstGeom prst="ellipse">
                <a:avLst/>
              </a:prstGeom>
              <a:solidFill>
                <a:schemeClr val="lt1">
                  <a:alpha val="2196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36" name="Google Shape;236;p17"/>
              <p:cNvSpPr/>
              <p:nvPr/>
            </p:nvSpPr>
            <p:spPr>
              <a:xfrm flipH="1">
                <a:off x="9008091" y="2190477"/>
                <a:ext cx="64472" cy="64472"/>
              </a:xfrm>
              <a:prstGeom prst="ellipse">
                <a:avLst/>
              </a:prstGeom>
              <a:solidFill>
                <a:schemeClr val="lt1">
                  <a:alpha val="2196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37" name="Google Shape;237;p17"/>
              <p:cNvSpPr/>
              <p:nvPr/>
            </p:nvSpPr>
            <p:spPr>
              <a:xfrm flipH="1">
                <a:off x="8797484" y="844645"/>
                <a:ext cx="64472" cy="64472"/>
              </a:xfrm>
              <a:prstGeom prst="ellipse">
                <a:avLst/>
              </a:prstGeom>
              <a:solidFill>
                <a:schemeClr val="lt1">
                  <a:alpha val="2196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38" name="Google Shape;238;p17"/>
              <p:cNvSpPr/>
              <p:nvPr/>
            </p:nvSpPr>
            <p:spPr>
              <a:xfrm flipH="1">
                <a:off x="5232712" y="2316962"/>
                <a:ext cx="64472" cy="64472"/>
              </a:xfrm>
              <a:prstGeom prst="ellipse">
                <a:avLst/>
              </a:prstGeom>
              <a:solidFill>
                <a:schemeClr val="lt1">
                  <a:alpha val="2196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39" name="Google Shape;239;p17"/>
              <p:cNvSpPr/>
              <p:nvPr/>
            </p:nvSpPr>
            <p:spPr>
              <a:xfrm flipH="1">
                <a:off x="6895696" y="4284312"/>
                <a:ext cx="64472" cy="64472"/>
              </a:xfrm>
              <a:prstGeom prst="ellipse">
                <a:avLst/>
              </a:prstGeom>
              <a:solidFill>
                <a:schemeClr val="lt1">
                  <a:alpha val="2196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40" name="Google Shape;240;p17"/>
              <p:cNvSpPr/>
              <p:nvPr/>
            </p:nvSpPr>
            <p:spPr>
              <a:xfrm flipH="1">
                <a:off x="9646881" y="3511946"/>
                <a:ext cx="64472" cy="64472"/>
              </a:xfrm>
              <a:prstGeom prst="ellipse">
                <a:avLst/>
              </a:prstGeom>
              <a:solidFill>
                <a:schemeClr val="lt1">
                  <a:alpha val="2196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41" name="Google Shape;241;p17"/>
              <p:cNvSpPr/>
              <p:nvPr/>
            </p:nvSpPr>
            <p:spPr>
              <a:xfrm flipH="1">
                <a:off x="9981380" y="1492646"/>
                <a:ext cx="64472" cy="64472"/>
              </a:xfrm>
              <a:prstGeom prst="ellipse">
                <a:avLst/>
              </a:prstGeom>
              <a:solidFill>
                <a:schemeClr val="lt1">
                  <a:alpha val="2196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42" name="Google Shape;242;p17"/>
              <p:cNvSpPr/>
              <p:nvPr/>
            </p:nvSpPr>
            <p:spPr>
              <a:xfrm flipH="1">
                <a:off x="6379733" y="2850178"/>
                <a:ext cx="64472" cy="64472"/>
              </a:xfrm>
              <a:prstGeom prst="ellipse">
                <a:avLst/>
              </a:prstGeom>
              <a:solidFill>
                <a:schemeClr val="lt1">
                  <a:alpha val="2196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43" name="Google Shape;243;p17"/>
              <p:cNvSpPr/>
              <p:nvPr/>
            </p:nvSpPr>
            <p:spPr>
              <a:xfrm flipH="1">
                <a:off x="3182907" y="4172121"/>
                <a:ext cx="64472" cy="64472"/>
              </a:xfrm>
              <a:prstGeom prst="ellipse">
                <a:avLst/>
              </a:prstGeom>
              <a:solidFill>
                <a:schemeClr val="lt1">
                  <a:alpha val="2196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44" name="Google Shape;244;p17"/>
              <p:cNvSpPr/>
              <p:nvPr/>
            </p:nvSpPr>
            <p:spPr>
              <a:xfrm flipH="1">
                <a:off x="1657965" y="2714128"/>
                <a:ext cx="64472" cy="64472"/>
              </a:xfrm>
              <a:prstGeom prst="ellipse">
                <a:avLst/>
              </a:prstGeom>
              <a:solidFill>
                <a:schemeClr val="lt1">
                  <a:alpha val="2196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45" name="Google Shape;245;p17"/>
              <p:cNvSpPr/>
              <p:nvPr/>
            </p:nvSpPr>
            <p:spPr>
              <a:xfrm flipH="1">
                <a:off x="485371" y="3969146"/>
                <a:ext cx="64472" cy="64472"/>
              </a:xfrm>
              <a:prstGeom prst="ellipse">
                <a:avLst/>
              </a:prstGeom>
              <a:solidFill>
                <a:schemeClr val="lt1">
                  <a:alpha val="2196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46" name="Google Shape;246;p17"/>
              <p:cNvSpPr/>
              <p:nvPr/>
            </p:nvSpPr>
            <p:spPr>
              <a:xfrm flipH="1">
                <a:off x="855175" y="1733277"/>
                <a:ext cx="64472" cy="64472"/>
              </a:xfrm>
              <a:prstGeom prst="ellipse">
                <a:avLst/>
              </a:prstGeom>
              <a:solidFill>
                <a:schemeClr val="lt1">
                  <a:alpha val="2196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47" name="Google Shape;247;p17"/>
              <p:cNvSpPr/>
              <p:nvPr/>
            </p:nvSpPr>
            <p:spPr>
              <a:xfrm flipH="1">
                <a:off x="2949952" y="943866"/>
                <a:ext cx="64472" cy="64472"/>
              </a:xfrm>
              <a:prstGeom prst="ellipse">
                <a:avLst/>
              </a:prstGeom>
              <a:solidFill>
                <a:schemeClr val="lt1">
                  <a:alpha val="2196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48" name="Google Shape;248;p17"/>
              <p:cNvSpPr/>
              <p:nvPr/>
            </p:nvSpPr>
            <p:spPr>
              <a:xfrm flipH="1">
                <a:off x="4794352" y="764720"/>
                <a:ext cx="64472" cy="64472"/>
              </a:xfrm>
              <a:prstGeom prst="ellipse">
                <a:avLst/>
              </a:prstGeom>
              <a:solidFill>
                <a:schemeClr val="lt1">
                  <a:alpha val="2196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49" name="Google Shape;249;p17"/>
              <p:cNvSpPr/>
              <p:nvPr/>
            </p:nvSpPr>
            <p:spPr>
              <a:xfrm flipH="1">
                <a:off x="3689000" y="1907306"/>
                <a:ext cx="64472" cy="64472"/>
              </a:xfrm>
              <a:prstGeom prst="ellipse">
                <a:avLst/>
              </a:prstGeom>
              <a:solidFill>
                <a:schemeClr val="lt1">
                  <a:alpha val="2196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50" name="Google Shape;250;p17"/>
              <p:cNvSpPr/>
              <p:nvPr/>
            </p:nvSpPr>
            <p:spPr>
              <a:xfrm flipH="1">
                <a:off x="6296421" y="182372"/>
                <a:ext cx="64472" cy="64472"/>
              </a:xfrm>
              <a:prstGeom prst="ellipse">
                <a:avLst/>
              </a:prstGeom>
              <a:solidFill>
                <a:schemeClr val="lt1">
                  <a:alpha val="2196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251" name="Google Shape;251;p17"/>
            <p:cNvGrpSpPr/>
            <p:nvPr/>
          </p:nvGrpSpPr>
          <p:grpSpPr>
            <a:xfrm>
              <a:off x="1823246" y="1496172"/>
              <a:ext cx="9560481" cy="4166412"/>
              <a:chOff x="485371" y="182372"/>
              <a:chExt cx="9560481" cy="4166412"/>
            </a:xfrm>
          </p:grpSpPr>
          <p:sp>
            <p:nvSpPr>
              <p:cNvPr id="252" name="Google Shape;252;p17"/>
              <p:cNvSpPr/>
              <p:nvPr/>
            </p:nvSpPr>
            <p:spPr>
              <a:xfrm flipH="1">
                <a:off x="951528" y="546100"/>
                <a:ext cx="64472" cy="64472"/>
              </a:xfrm>
              <a:prstGeom prst="ellipse">
                <a:avLst/>
              </a:prstGeom>
              <a:solidFill>
                <a:schemeClr val="lt1">
                  <a:alpha val="40784"/>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53" name="Google Shape;253;p17"/>
              <p:cNvSpPr/>
              <p:nvPr/>
            </p:nvSpPr>
            <p:spPr>
              <a:xfrm flipH="1">
                <a:off x="2818043" y="2033328"/>
                <a:ext cx="64472" cy="64472"/>
              </a:xfrm>
              <a:prstGeom prst="ellipse">
                <a:avLst/>
              </a:prstGeom>
              <a:solidFill>
                <a:schemeClr val="lt1">
                  <a:alpha val="40784"/>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54" name="Google Shape;254;p17"/>
              <p:cNvSpPr/>
              <p:nvPr/>
            </p:nvSpPr>
            <p:spPr>
              <a:xfrm flipH="1">
                <a:off x="6743780" y="1334828"/>
                <a:ext cx="64472" cy="64472"/>
              </a:xfrm>
              <a:prstGeom prst="ellipse">
                <a:avLst/>
              </a:prstGeom>
              <a:solidFill>
                <a:schemeClr val="lt1">
                  <a:alpha val="40784"/>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55" name="Google Shape;255;p17"/>
              <p:cNvSpPr/>
              <p:nvPr/>
            </p:nvSpPr>
            <p:spPr>
              <a:xfrm flipH="1">
                <a:off x="8012432" y="3174585"/>
                <a:ext cx="64472" cy="64472"/>
              </a:xfrm>
              <a:prstGeom prst="ellipse">
                <a:avLst/>
              </a:prstGeom>
              <a:solidFill>
                <a:schemeClr val="lt1">
                  <a:alpha val="40784"/>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56" name="Google Shape;256;p17"/>
              <p:cNvSpPr/>
              <p:nvPr/>
            </p:nvSpPr>
            <p:spPr>
              <a:xfrm flipH="1">
                <a:off x="4182076" y="3059071"/>
                <a:ext cx="64472" cy="64472"/>
              </a:xfrm>
              <a:prstGeom prst="ellipse">
                <a:avLst/>
              </a:prstGeom>
              <a:solidFill>
                <a:schemeClr val="lt1">
                  <a:alpha val="40784"/>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57" name="Google Shape;257;p17"/>
              <p:cNvSpPr/>
              <p:nvPr/>
            </p:nvSpPr>
            <p:spPr>
              <a:xfrm flipH="1">
                <a:off x="9008091" y="2190477"/>
                <a:ext cx="64472" cy="64472"/>
              </a:xfrm>
              <a:prstGeom prst="ellipse">
                <a:avLst/>
              </a:prstGeom>
              <a:solidFill>
                <a:schemeClr val="lt1">
                  <a:alpha val="40784"/>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58" name="Google Shape;258;p17"/>
              <p:cNvSpPr/>
              <p:nvPr/>
            </p:nvSpPr>
            <p:spPr>
              <a:xfrm flipH="1">
                <a:off x="8797484" y="844645"/>
                <a:ext cx="64472" cy="64472"/>
              </a:xfrm>
              <a:prstGeom prst="ellipse">
                <a:avLst/>
              </a:prstGeom>
              <a:solidFill>
                <a:schemeClr val="lt1">
                  <a:alpha val="40784"/>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59" name="Google Shape;259;p17"/>
              <p:cNvSpPr/>
              <p:nvPr/>
            </p:nvSpPr>
            <p:spPr>
              <a:xfrm flipH="1">
                <a:off x="5232712" y="2316962"/>
                <a:ext cx="64472" cy="64472"/>
              </a:xfrm>
              <a:prstGeom prst="ellipse">
                <a:avLst/>
              </a:prstGeom>
              <a:solidFill>
                <a:schemeClr val="lt1">
                  <a:alpha val="40784"/>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60" name="Google Shape;260;p17"/>
              <p:cNvSpPr/>
              <p:nvPr/>
            </p:nvSpPr>
            <p:spPr>
              <a:xfrm flipH="1">
                <a:off x="6895696" y="4284312"/>
                <a:ext cx="64472" cy="64472"/>
              </a:xfrm>
              <a:prstGeom prst="ellipse">
                <a:avLst/>
              </a:prstGeom>
              <a:solidFill>
                <a:schemeClr val="lt1">
                  <a:alpha val="40784"/>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61" name="Google Shape;261;p17"/>
              <p:cNvSpPr/>
              <p:nvPr/>
            </p:nvSpPr>
            <p:spPr>
              <a:xfrm flipH="1">
                <a:off x="9646881" y="3511946"/>
                <a:ext cx="64472" cy="64472"/>
              </a:xfrm>
              <a:prstGeom prst="ellipse">
                <a:avLst/>
              </a:prstGeom>
              <a:solidFill>
                <a:schemeClr val="lt1">
                  <a:alpha val="40784"/>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62" name="Google Shape;262;p17"/>
              <p:cNvSpPr/>
              <p:nvPr/>
            </p:nvSpPr>
            <p:spPr>
              <a:xfrm flipH="1">
                <a:off x="9981380" y="1492646"/>
                <a:ext cx="64472" cy="64472"/>
              </a:xfrm>
              <a:prstGeom prst="ellipse">
                <a:avLst/>
              </a:prstGeom>
              <a:solidFill>
                <a:schemeClr val="lt1">
                  <a:alpha val="40784"/>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63" name="Google Shape;263;p17"/>
              <p:cNvSpPr/>
              <p:nvPr/>
            </p:nvSpPr>
            <p:spPr>
              <a:xfrm flipH="1">
                <a:off x="6379733" y="2850178"/>
                <a:ext cx="64472" cy="64472"/>
              </a:xfrm>
              <a:prstGeom prst="ellipse">
                <a:avLst/>
              </a:prstGeom>
              <a:solidFill>
                <a:schemeClr val="lt1">
                  <a:alpha val="40784"/>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64" name="Google Shape;264;p17"/>
              <p:cNvSpPr/>
              <p:nvPr/>
            </p:nvSpPr>
            <p:spPr>
              <a:xfrm flipH="1">
                <a:off x="3182907" y="4172121"/>
                <a:ext cx="64472" cy="64472"/>
              </a:xfrm>
              <a:prstGeom prst="ellipse">
                <a:avLst/>
              </a:prstGeom>
              <a:solidFill>
                <a:schemeClr val="lt1">
                  <a:alpha val="40784"/>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65" name="Google Shape;265;p17"/>
              <p:cNvSpPr/>
              <p:nvPr/>
            </p:nvSpPr>
            <p:spPr>
              <a:xfrm flipH="1">
                <a:off x="1657965" y="2714128"/>
                <a:ext cx="64472" cy="64472"/>
              </a:xfrm>
              <a:prstGeom prst="ellipse">
                <a:avLst/>
              </a:prstGeom>
              <a:solidFill>
                <a:schemeClr val="lt1">
                  <a:alpha val="40784"/>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66" name="Google Shape;266;p17"/>
              <p:cNvSpPr/>
              <p:nvPr/>
            </p:nvSpPr>
            <p:spPr>
              <a:xfrm flipH="1">
                <a:off x="485371" y="3969146"/>
                <a:ext cx="64472" cy="64472"/>
              </a:xfrm>
              <a:prstGeom prst="ellipse">
                <a:avLst/>
              </a:prstGeom>
              <a:solidFill>
                <a:schemeClr val="lt1">
                  <a:alpha val="40784"/>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67" name="Google Shape;267;p17"/>
              <p:cNvSpPr/>
              <p:nvPr/>
            </p:nvSpPr>
            <p:spPr>
              <a:xfrm flipH="1">
                <a:off x="855175" y="1733277"/>
                <a:ext cx="64472" cy="64472"/>
              </a:xfrm>
              <a:prstGeom prst="ellipse">
                <a:avLst/>
              </a:prstGeom>
              <a:solidFill>
                <a:schemeClr val="lt1">
                  <a:alpha val="40784"/>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68" name="Google Shape;268;p17"/>
              <p:cNvSpPr/>
              <p:nvPr/>
            </p:nvSpPr>
            <p:spPr>
              <a:xfrm flipH="1">
                <a:off x="2949952" y="943866"/>
                <a:ext cx="64472" cy="64472"/>
              </a:xfrm>
              <a:prstGeom prst="ellipse">
                <a:avLst/>
              </a:prstGeom>
              <a:solidFill>
                <a:schemeClr val="lt1">
                  <a:alpha val="40784"/>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69" name="Google Shape;269;p17"/>
              <p:cNvSpPr/>
              <p:nvPr/>
            </p:nvSpPr>
            <p:spPr>
              <a:xfrm flipH="1">
                <a:off x="4794352" y="764720"/>
                <a:ext cx="64472" cy="64472"/>
              </a:xfrm>
              <a:prstGeom prst="ellipse">
                <a:avLst/>
              </a:prstGeom>
              <a:solidFill>
                <a:schemeClr val="lt1">
                  <a:alpha val="40784"/>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70" name="Google Shape;270;p17"/>
              <p:cNvSpPr/>
              <p:nvPr/>
            </p:nvSpPr>
            <p:spPr>
              <a:xfrm flipH="1">
                <a:off x="3689000" y="1907306"/>
                <a:ext cx="64472" cy="64472"/>
              </a:xfrm>
              <a:prstGeom prst="ellipse">
                <a:avLst/>
              </a:prstGeom>
              <a:solidFill>
                <a:schemeClr val="lt1">
                  <a:alpha val="40784"/>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71" name="Google Shape;271;p17"/>
              <p:cNvSpPr/>
              <p:nvPr/>
            </p:nvSpPr>
            <p:spPr>
              <a:xfrm flipH="1">
                <a:off x="6296421" y="182372"/>
                <a:ext cx="64472" cy="64472"/>
              </a:xfrm>
              <a:prstGeom prst="ellipse">
                <a:avLst/>
              </a:prstGeom>
              <a:solidFill>
                <a:schemeClr val="lt1">
                  <a:alpha val="40784"/>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272" name="Google Shape;272;p17"/>
            <p:cNvGrpSpPr/>
            <p:nvPr/>
          </p:nvGrpSpPr>
          <p:grpSpPr>
            <a:xfrm>
              <a:off x="-138752" y="2620110"/>
              <a:ext cx="9560481" cy="4166412"/>
              <a:chOff x="485371" y="182372"/>
              <a:chExt cx="9560481" cy="4166412"/>
            </a:xfrm>
          </p:grpSpPr>
          <p:sp>
            <p:nvSpPr>
              <p:cNvPr id="273" name="Google Shape;273;p17"/>
              <p:cNvSpPr/>
              <p:nvPr/>
            </p:nvSpPr>
            <p:spPr>
              <a:xfrm flipH="1">
                <a:off x="951528" y="546100"/>
                <a:ext cx="64472" cy="64472"/>
              </a:xfrm>
              <a:prstGeom prst="ellipse">
                <a:avLst/>
              </a:prstGeom>
              <a:solidFill>
                <a:schemeClr val="lt1">
                  <a:alpha val="2196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74" name="Google Shape;274;p17"/>
              <p:cNvSpPr/>
              <p:nvPr/>
            </p:nvSpPr>
            <p:spPr>
              <a:xfrm flipH="1">
                <a:off x="2818043" y="2033328"/>
                <a:ext cx="64472" cy="64472"/>
              </a:xfrm>
              <a:prstGeom prst="ellipse">
                <a:avLst/>
              </a:prstGeom>
              <a:solidFill>
                <a:schemeClr val="lt1">
                  <a:alpha val="2196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75" name="Google Shape;275;p17"/>
              <p:cNvSpPr/>
              <p:nvPr/>
            </p:nvSpPr>
            <p:spPr>
              <a:xfrm flipH="1">
                <a:off x="6743780" y="1334828"/>
                <a:ext cx="64472" cy="64472"/>
              </a:xfrm>
              <a:prstGeom prst="ellipse">
                <a:avLst/>
              </a:prstGeom>
              <a:solidFill>
                <a:schemeClr val="lt1">
                  <a:alpha val="2196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76" name="Google Shape;276;p17"/>
              <p:cNvSpPr/>
              <p:nvPr/>
            </p:nvSpPr>
            <p:spPr>
              <a:xfrm flipH="1">
                <a:off x="8012432" y="3174585"/>
                <a:ext cx="64472" cy="64472"/>
              </a:xfrm>
              <a:prstGeom prst="ellipse">
                <a:avLst/>
              </a:prstGeom>
              <a:solidFill>
                <a:schemeClr val="lt1">
                  <a:alpha val="2196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77" name="Google Shape;277;p17"/>
              <p:cNvSpPr/>
              <p:nvPr/>
            </p:nvSpPr>
            <p:spPr>
              <a:xfrm flipH="1">
                <a:off x="4182076" y="3059071"/>
                <a:ext cx="64472" cy="64472"/>
              </a:xfrm>
              <a:prstGeom prst="ellipse">
                <a:avLst/>
              </a:prstGeom>
              <a:solidFill>
                <a:schemeClr val="lt1">
                  <a:alpha val="2196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78" name="Google Shape;278;p17"/>
              <p:cNvSpPr/>
              <p:nvPr/>
            </p:nvSpPr>
            <p:spPr>
              <a:xfrm flipH="1">
                <a:off x="9008091" y="2190477"/>
                <a:ext cx="64472" cy="64472"/>
              </a:xfrm>
              <a:prstGeom prst="ellipse">
                <a:avLst/>
              </a:prstGeom>
              <a:solidFill>
                <a:schemeClr val="lt1">
                  <a:alpha val="2196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79" name="Google Shape;279;p17"/>
              <p:cNvSpPr/>
              <p:nvPr/>
            </p:nvSpPr>
            <p:spPr>
              <a:xfrm flipH="1">
                <a:off x="8797484" y="844645"/>
                <a:ext cx="64472" cy="64472"/>
              </a:xfrm>
              <a:prstGeom prst="ellipse">
                <a:avLst/>
              </a:prstGeom>
              <a:solidFill>
                <a:schemeClr val="lt1">
                  <a:alpha val="2196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80" name="Google Shape;280;p17"/>
              <p:cNvSpPr/>
              <p:nvPr/>
            </p:nvSpPr>
            <p:spPr>
              <a:xfrm flipH="1">
                <a:off x="5232712" y="2316962"/>
                <a:ext cx="64472" cy="64472"/>
              </a:xfrm>
              <a:prstGeom prst="ellipse">
                <a:avLst/>
              </a:prstGeom>
              <a:solidFill>
                <a:schemeClr val="lt1">
                  <a:alpha val="2196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81" name="Google Shape;281;p17"/>
              <p:cNvSpPr/>
              <p:nvPr/>
            </p:nvSpPr>
            <p:spPr>
              <a:xfrm flipH="1">
                <a:off x="6895696" y="4284312"/>
                <a:ext cx="64472" cy="64472"/>
              </a:xfrm>
              <a:prstGeom prst="ellipse">
                <a:avLst/>
              </a:prstGeom>
              <a:solidFill>
                <a:schemeClr val="lt1">
                  <a:alpha val="2196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82" name="Google Shape;282;p17"/>
              <p:cNvSpPr/>
              <p:nvPr/>
            </p:nvSpPr>
            <p:spPr>
              <a:xfrm flipH="1">
                <a:off x="9646881" y="3511946"/>
                <a:ext cx="64472" cy="64472"/>
              </a:xfrm>
              <a:prstGeom prst="ellipse">
                <a:avLst/>
              </a:prstGeom>
              <a:solidFill>
                <a:schemeClr val="lt1">
                  <a:alpha val="2196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83" name="Google Shape;283;p17"/>
              <p:cNvSpPr/>
              <p:nvPr/>
            </p:nvSpPr>
            <p:spPr>
              <a:xfrm flipH="1">
                <a:off x="9981380" y="1492646"/>
                <a:ext cx="64472" cy="64472"/>
              </a:xfrm>
              <a:prstGeom prst="ellipse">
                <a:avLst/>
              </a:prstGeom>
              <a:solidFill>
                <a:schemeClr val="lt1">
                  <a:alpha val="2196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84" name="Google Shape;284;p17"/>
              <p:cNvSpPr/>
              <p:nvPr/>
            </p:nvSpPr>
            <p:spPr>
              <a:xfrm flipH="1">
                <a:off x="6379733" y="2850178"/>
                <a:ext cx="64472" cy="64472"/>
              </a:xfrm>
              <a:prstGeom prst="ellipse">
                <a:avLst/>
              </a:prstGeom>
              <a:solidFill>
                <a:schemeClr val="lt1">
                  <a:alpha val="2196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85" name="Google Shape;285;p17"/>
              <p:cNvSpPr/>
              <p:nvPr/>
            </p:nvSpPr>
            <p:spPr>
              <a:xfrm flipH="1">
                <a:off x="3182907" y="4172121"/>
                <a:ext cx="64472" cy="64472"/>
              </a:xfrm>
              <a:prstGeom prst="ellipse">
                <a:avLst/>
              </a:prstGeom>
              <a:solidFill>
                <a:schemeClr val="lt1">
                  <a:alpha val="2196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86" name="Google Shape;286;p17"/>
              <p:cNvSpPr/>
              <p:nvPr/>
            </p:nvSpPr>
            <p:spPr>
              <a:xfrm flipH="1">
                <a:off x="1657965" y="2714128"/>
                <a:ext cx="64472" cy="64472"/>
              </a:xfrm>
              <a:prstGeom prst="ellipse">
                <a:avLst/>
              </a:prstGeom>
              <a:solidFill>
                <a:schemeClr val="lt1">
                  <a:alpha val="2196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87" name="Google Shape;287;p17"/>
              <p:cNvSpPr/>
              <p:nvPr/>
            </p:nvSpPr>
            <p:spPr>
              <a:xfrm flipH="1">
                <a:off x="485371" y="3969146"/>
                <a:ext cx="64472" cy="64472"/>
              </a:xfrm>
              <a:prstGeom prst="ellipse">
                <a:avLst/>
              </a:prstGeom>
              <a:solidFill>
                <a:schemeClr val="lt1">
                  <a:alpha val="2196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88" name="Google Shape;288;p17"/>
              <p:cNvSpPr/>
              <p:nvPr/>
            </p:nvSpPr>
            <p:spPr>
              <a:xfrm flipH="1">
                <a:off x="855175" y="1733277"/>
                <a:ext cx="64472" cy="64472"/>
              </a:xfrm>
              <a:prstGeom prst="ellipse">
                <a:avLst/>
              </a:prstGeom>
              <a:solidFill>
                <a:schemeClr val="lt1">
                  <a:alpha val="2196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89" name="Google Shape;289;p17"/>
              <p:cNvSpPr/>
              <p:nvPr/>
            </p:nvSpPr>
            <p:spPr>
              <a:xfrm flipH="1">
                <a:off x="2949952" y="943866"/>
                <a:ext cx="64472" cy="64472"/>
              </a:xfrm>
              <a:prstGeom prst="ellipse">
                <a:avLst/>
              </a:prstGeom>
              <a:solidFill>
                <a:schemeClr val="lt1">
                  <a:alpha val="2196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90" name="Google Shape;290;p17"/>
              <p:cNvSpPr/>
              <p:nvPr/>
            </p:nvSpPr>
            <p:spPr>
              <a:xfrm flipH="1">
                <a:off x="4794352" y="764720"/>
                <a:ext cx="64472" cy="64472"/>
              </a:xfrm>
              <a:prstGeom prst="ellipse">
                <a:avLst/>
              </a:prstGeom>
              <a:solidFill>
                <a:schemeClr val="lt1">
                  <a:alpha val="2196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91" name="Google Shape;291;p17"/>
              <p:cNvSpPr/>
              <p:nvPr/>
            </p:nvSpPr>
            <p:spPr>
              <a:xfrm flipH="1">
                <a:off x="3689000" y="1907306"/>
                <a:ext cx="64472" cy="64472"/>
              </a:xfrm>
              <a:prstGeom prst="ellipse">
                <a:avLst/>
              </a:prstGeom>
              <a:solidFill>
                <a:schemeClr val="lt1">
                  <a:alpha val="2196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92" name="Google Shape;292;p17"/>
              <p:cNvSpPr/>
              <p:nvPr/>
            </p:nvSpPr>
            <p:spPr>
              <a:xfrm flipH="1">
                <a:off x="6296421" y="182372"/>
                <a:ext cx="64472" cy="64472"/>
              </a:xfrm>
              <a:prstGeom prst="ellipse">
                <a:avLst/>
              </a:prstGeom>
              <a:solidFill>
                <a:schemeClr val="lt1">
                  <a:alpha val="2196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293" name="Google Shape;293;p17"/>
            <p:cNvGrpSpPr/>
            <p:nvPr/>
          </p:nvGrpSpPr>
          <p:grpSpPr>
            <a:xfrm>
              <a:off x="2662238" y="296029"/>
              <a:ext cx="9560481" cy="4166412"/>
              <a:chOff x="485371" y="182372"/>
              <a:chExt cx="9560481" cy="4166412"/>
            </a:xfrm>
          </p:grpSpPr>
          <p:sp>
            <p:nvSpPr>
              <p:cNvPr id="294" name="Google Shape;294;p17"/>
              <p:cNvSpPr/>
              <p:nvPr/>
            </p:nvSpPr>
            <p:spPr>
              <a:xfrm flipH="1">
                <a:off x="951528" y="546100"/>
                <a:ext cx="64472" cy="64472"/>
              </a:xfrm>
              <a:prstGeom prst="ellipse">
                <a:avLst/>
              </a:prstGeom>
              <a:solidFill>
                <a:schemeClr val="lt1">
                  <a:alpha val="11764"/>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95" name="Google Shape;295;p17"/>
              <p:cNvSpPr/>
              <p:nvPr/>
            </p:nvSpPr>
            <p:spPr>
              <a:xfrm flipH="1">
                <a:off x="2818043" y="2033328"/>
                <a:ext cx="64472" cy="64472"/>
              </a:xfrm>
              <a:prstGeom prst="ellipse">
                <a:avLst/>
              </a:prstGeom>
              <a:solidFill>
                <a:schemeClr val="lt1">
                  <a:alpha val="11764"/>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96" name="Google Shape;296;p17"/>
              <p:cNvSpPr/>
              <p:nvPr/>
            </p:nvSpPr>
            <p:spPr>
              <a:xfrm flipH="1">
                <a:off x="6743780" y="1334828"/>
                <a:ext cx="64472" cy="64472"/>
              </a:xfrm>
              <a:prstGeom prst="ellipse">
                <a:avLst/>
              </a:prstGeom>
              <a:solidFill>
                <a:schemeClr val="lt1">
                  <a:alpha val="11764"/>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97" name="Google Shape;297;p17"/>
              <p:cNvSpPr/>
              <p:nvPr/>
            </p:nvSpPr>
            <p:spPr>
              <a:xfrm flipH="1">
                <a:off x="8012432" y="3174585"/>
                <a:ext cx="64472" cy="64472"/>
              </a:xfrm>
              <a:prstGeom prst="ellipse">
                <a:avLst/>
              </a:prstGeom>
              <a:solidFill>
                <a:schemeClr val="lt1">
                  <a:alpha val="11764"/>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98" name="Google Shape;298;p17"/>
              <p:cNvSpPr/>
              <p:nvPr/>
            </p:nvSpPr>
            <p:spPr>
              <a:xfrm flipH="1">
                <a:off x="4182076" y="3059071"/>
                <a:ext cx="64472" cy="64472"/>
              </a:xfrm>
              <a:prstGeom prst="ellipse">
                <a:avLst/>
              </a:prstGeom>
              <a:solidFill>
                <a:schemeClr val="lt1">
                  <a:alpha val="11764"/>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99" name="Google Shape;299;p17"/>
              <p:cNvSpPr/>
              <p:nvPr/>
            </p:nvSpPr>
            <p:spPr>
              <a:xfrm flipH="1">
                <a:off x="9008091" y="2190477"/>
                <a:ext cx="64472" cy="64472"/>
              </a:xfrm>
              <a:prstGeom prst="ellipse">
                <a:avLst/>
              </a:prstGeom>
              <a:solidFill>
                <a:schemeClr val="lt1">
                  <a:alpha val="11764"/>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00" name="Google Shape;300;p17"/>
              <p:cNvSpPr/>
              <p:nvPr/>
            </p:nvSpPr>
            <p:spPr>
              <a:xfrm flipH="1">
                <a:off x="8797484" y="844645"/>
                <a:ext cx="64472" cy="64472"/>
              </a:xfrm>
              <a:prstGeom prst="ellipse">
                <a:avLst/>
              </a:prstGeom>
              <a:solidFill>
                <a:schemeClr val="lt1">
                  <a:alpha val="11764"/>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01" name="Google Shape;301;p17"/>
              <p:cNvSpPr/>
              <p:nvPr/>
            </p:nvSpPr>
            <p:spPr>
              <a:xfrm flipH="1">
                <a:off x="5232712" y="2316962"/>
                <a:ext cx="64472" cy="64472"/>
              </a:xfrm>
              <a:prstGeom prst="ellipse">
                <a:avLst/>
              </a:prstGeom>
              <a:solidFill>
                <a:schemeClr val="lt1">
                  <a:alpha val="11764"/>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02" name="Google Shape;302;p17"/>
              <p:cNvSpPr/>
              <p:nvPr/>
            </p:nvSpPr>
            <p:spPr>
              <a:xfrm flipH="1">
                <a:off x="6895696" y="4284312"/>
                <a:ext cx="64472" cy="64472"/>
              </a:xfrm>
              <a:prstGeom prst="ellipse">
                <a:avLst/>
              </a:prstGeom>
              <a:solidFill>
                <a:schemeClr val="lt1">
                  <a:alpha val="11764"/>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03" name="Google Shape;303;p17"/>
              <p:cNvSpPr/>
              <p:nvPr/>
            </p:nvSpPr>
            <p:spPr>
              <a:xfrm flipH="1">
                <a:off x="9646881" y="3511946"/>
                <a:ext cx="64472" cy="64472"/>
              </a:xfrm>
              <a:prstGeom prst="ellipse">
                <a:avLst/>
              </a:prstGeom>
              <a:solidFill>
                <a:schemeClr val="lt1">
                  <a:alpha val="11764"/>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04" name="Google Shape;304;p17"/>
              <p:cNvSpPr/>
              <p:nvPr/>
            </p:nvSpPr>
            <p:spPr>
              <a:xfrm flipH="1">
                <a:off x="9981380" y="1492646"/>
                <a:ext cx="64472" cy="64472"/>
              </a:xfrm>
              <a:prstGeom prst="ellipse">
                <a:avLst/>
              </a:prstGeom>
              <a:solidFill>
                <a:schemeClr val="lt1">
                  <a:alpha val="11764"/>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05" name="Google Shape;305;p17"/>
              <p:cNvSpPr/>
              <p:nvPr/>
            </p:nvSpPr>
            <p:spPr>
              <a:xfrm flipH="1">
                <a:off x="6379733" y="2850178"/>
                <a:ext cx="64472" cy="64472"/>
              </a:xfrm>
              <a:prstGeom prst="ellipse">
                <a:avLst/>
              </a:prstGeom>
              <a:solidFill>
                <a:schemeClr val="lt1">
                  <a:alpha val="11764"/>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06" name="Google Shape;306;p17"/>
              <p:cNvSpPr/>
              <p:nvPr/>
            </p:nvSpPr>
            <p:spPr>
              <a:xfrm flipH="1">
                <a:off x="3182907" y="4172121"/>
                <a:ext cx="64472" cy="64472"/>
              </a:xfrm>
              <a:prstGeom prst="ellipse">
                <a:avLst/>
              </a:prstGeom>
              <a:solidFill>
                <a:schemeClr val="lt1">
                  <a:alpha val="11764"/>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07" name="Google Shape;307;p17"/>
              <p:cNvSpPr/>
              <p:nvPr/>
            </p:nvSpPr>
            <p:spPr>
              <a:xfrm flipH="1">
                <a:off x="1657965" y="2714128"/>
                <a:ext cx="64472" cy="64472"/>
              </a:xfrm>
              <a:prstGeom prst="ellipse">
                <a:avLst/>
              </a:prstGeom>
              <a:solidFill>
                <a:schemeClr val="lt1">
                  <a:alpha val="11764"/>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08" name="Google Shape;308;p17"/>
              <p:cNvSpPr/>
              <p:nvPr/>
            </p:nvSpPr>
            <p:spPr>
              <a:xfrm flipH="1">
                <a:off x="485371" y="3969146"/>
                <a:ext cx="64472" cy="64472"/>
              </a:xfrm>
              <a:prstGeom prst="ellipse">
                <a:avLst/>
              </a:prstGeom>
              <a:solidFill>
                <a:schemeClr val="lt1">
                  <a:alpha val="11764"/>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09" name="Google Shape;309;p17"/>
              <p:cNvSpPr/>
              <p:nvPr/>
            </p:nvSpPr>
            <p:spPr>
              <a:xfrm flipH="1">
                <a:off x="855175" y="1733277"/>
                <a:ext cx="64472" cy="64472"/>
              </a:xfrm>
              <a:prstGeom prst="ellipse">
                <a:avLst/>
              </a:prstGeom>
              <a:solidFill>
                <a:schemeClr val="lt1">
                  <a:alpha val="11764"/>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10" name="Google Shape;310;p17"/>
              <p:cNvSpPr/>
              <p:nvPr/>
            </p:nvSpPr>
            <p:spPr>
              <a:xfrm flipH="1">
                <a:off x="2949952" y="943866"/>
                <a:ext cx="64472" cy="64472"/>
              </a:xfrm>
              <a:prstGeom prst="ellipse">
                <a:avLst/>
              </a:prstGeom>
              <a:solidFill>
                <a:schemeClr val="lt1">
                  <a:alpha val="11764"/>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11" name="Google Shape;311;p17"/>
              <p:cNvSpPr/>
              <p:nvPr/>
            </p:nvSpPr>
            <p:spPr>
              <a:xfrm flipH="1">
                <a:off x="4794352" y="764720"/>
                <a:ext cx="64472" cy="64472"/>
              </a:xfrm>
              <a:prstGeom prst="ellipse">
                <a:avLst/>
              </a:prstGeom>
              <a:solidFill>
                <a:schemeClr val="lt1">
                  <a:alpha val="11764"/>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12" name="Google Shape;312;p17"/>
              <p:cNvSpPr/>
              <p:nvPr/>
            </p:nvSpPr>
            <p:spPr>
              <a:xfrm flipH="1">
                <a:off x="3689000" y="1907306"/>
                <a:ext cx="64472" cy="64472"/>
              </a:xfrm>
              <a:prstGeom prst="ellipse">
                <a:avLst/>
              </a:prstGeom>
              <a:solidFill>
                <a:schemeClr val="lt1">
                  <a:alpha val="11764"/>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13" name="Google Shape;313;p17"/>
              <p:cNvSpPr/>
              <p:nvPr/>
            </p:nvSpPr>
            <p:spPr>
              <a:xfrm flipH="1">
                <a:off x="6296421" y="182372"/>
                <a:ext cx="64472" cy="64472"/>
              </a:xfrm>
              <a:prstGeom prst="ellipse">
                <a:avLst/>
              </a:prstGeom>
              <a:solidFill>
                <a:schemeClr val="lt1">
                  <a:alpha val="11764"/>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标题幻灯片" type="title">
  <p:cSld name="TITLE">
    <p:spTree>
      <p:nvGrpSpPr>
        <p:cNvPr id="1" name="Shape 314"/>
        <p:cNvGrpSpPr/>
        <p:nvPr/>
      </p:nvGrpSpPr>
      <p:grpSpPr>
        <a:xfrm>
          <a:off x="0" y="0"/>
          <a:ext cx="0" cy="0"/>
          <a:chOff x="0" y="0"/>
          <a:chExt cx="0" cy="0"/>
        </a:xfrm>
      </p:grpSpPr>
      <p:sp>
        <p:nvSpPr>
          <p:cNvPr id="315" name="Google Shape;315;p18"/>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16" name="Google Shape;316;p18"/>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317" name="Google Shape;317;p1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8" name="Google Shape;318;p1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9" name="Google Shape;319;p1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节标题" type="secHead">
  <p:cSld name="SECTION_HEADER">
    <p:spTree>
      <p:nvGrpSpPr>
        <p:cNvPr id="1" name="Shape 320"/>
        <p:cNvGrpSpPr/>
        <p:nvPr/>
      </p:nvGrpSpPr>
      <p:grpSpPr>
        <a:xfrm>
          <a:off x="0" y="0"/>
          <a:ext cx="0" cy="0"/>
          <a:chOff x="0" y="0"/>
          <a:chExt cx="0" cy="0"/>
        </a:xfrm>
      </p:grpSpPr>
      <p:sp>
        <p:nvSpPr>
          <p:cNvPr id="321" name="Google Shape;321;p19"/>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22" name="Google Shape;322;p19"/>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23" name="Google Shape;323;p1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4" name="Google Shape;324;p1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5" name="Google Shape;325;p1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两栏内容" type="twoObj">
  <p:cSld name="TWO_OBJECTS">
    <p:spTree>
      <p:nvGrpSpPr>
        <p:cNvPr id="1" name="Shape 326"/>
        <p:cNvGrpSpPr/>
        <p:nvPr/>
      </p:nvGrpSpPr>
      <p:grpSpPr>
        <a:xfrm>
          <a:off x="0" y="0"/>
          <a:ext cx="0" cy="0"/>
          <a:chOff x="0" y="0"/>
          <a:chExt cx="0" cy="0"/>
        </a:xfrm>
      </p:grpSpPr>
      <p:sp>
        <p:nvSpPr>
          <p:cNvPr id="327" name="Google Shape;327;p2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28" name="Google Shape;328;p20"/>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29" name="Google Shape;329;p20"/>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0" name="Google Shape;330;p2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1" name="Google Shape;331;p2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2" name="Google Shape;332;p2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比较" type="twoTxTwoObj">
  <p:cSld name="TWO_OBJECTS_WITH_TEXT">
    <p:spTree>
      <p:nvGrpSpPr>
        <p:cNvPr id="1" name="Shape 333"/>
        <p:cNvGrpSpPr/>
        <p:nvPr/>
      </p:nvGrpSpPr>
      <p:grpSpPr>
        <a:xfrm>
          <a:off x="0" y="0"/>
          <a:ext cx="0" cy="0"/>
          <a:chOff x="0" y="0"/>
          <a:chExt cx="0" cy="0"/>
        </a:xfrm>
      </p:grpSpPr>
      <p:sp>
        <p:nvSpPr>
          <p:cNvPr id="334" name="Google Shape;334;p21"/>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35" name="Google Shape;335;p21"/>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336" name="Google Shape;336;p21"/>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7" name="Google Shape;337;p21"/>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338" name="Google Shape;338;p21"/>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9" name="Google Shape;339;p2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0" name="Google Shape;340;p2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1" name="Google Shape;341;p2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标题和竖排文字" type="vertTx">
  <p:cSld name="VERTICAL_TEXT">
    <p:spTree>
      <p:nvGrpSpPr>
        <p:cNvPr id="1" name="Shape 16"/>
        <p:cNvGrpSpPr/>
        <p:nvPr/>
      </p:nvGrpSpPr>
      <p:grpSpPr>
        <a:xfrm>
          <a:off x="0" y="0"/>
          <a:ext cx="0" cy="0"/>
          <a:chOff x="0" y="0"/>
          <a:chExt cx="0" cy="0"/>
        </a:xfrm>
      </p:grpSpPr>
      <p:sp>
        <p:nvSpPr>
          <p:cNvPr id="17" name="Google Shape;17;p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8" name="Google Shape;18;p3"/>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9" name="Google Shape;19;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仅标题">
  <p:cSld name="仅标题">
    <p:spTree>
      <p:nvGrpSpPr>
        <p:cNvPr id="1" name="Shape 342"/>
        <p:cNvGrpSpPr/>
        <p:nvPr/>
      </p:nvGrpSpPr>
      <p:grpSpPr>
        <a:xfrm>
          <a:off x="0" y="0"/>
          <a:ext cx="0" cy="0"/>
          <a:chOff x="0" y="0"/>
          <a:chExt cx="0" cy="0"/>
        </a:xfrm>
      </p:grpSpPr>
      <p:sp>
        <p:nvSpPr>
          <p:cNvPr id="343" name="Google Shape;343;p2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4" name="Google Shape;344;p2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5" name="Google Shape;345;p2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pic>
        <p:nvPicPr>
          <p:cNvPr id="346" name="Google Shape;346;p22"/>
          <p:cNvPicPr preferRelativeResize="0"/>
          <p:nvPr/>
        </p:nvPicPr>
        <p:blipFill rotWithShape="1">
          <a:blip r:embed="rId2">
            <a:alphaModFix/>
          </a:blip>
          <a:srcRect/>
          <a:stretch/>
        </p:blipFill>
        <p:spPr>
          <a:xfrm>
            <a:off x="-8029657" y="-3119727"/>
            <a:ext cx="28251314" cy="28391534"/>
          </a:xfrm>
          <a:prstGeom prst="rect">
            <a:avLst/>
          </a:prstGeom>
          <a:noFill/>
          <a:ln>
            <a:noFill/>
          </a:ln>
        </p:spPr>
      </p:pic>
      <p:grpSp>
        <p:nvGrpSpPr>
          <p:cNvPr id="347" name="Google Shape;347;p22"/>
          <p:cNvGrpSpPr/>
          <p:nvPr/>
        </p:nvGrpSpPr>
        <p:grpSpPr>
          <a:xfrm>
            <a:off x="10127615" y="-8255"/>
            <a:ext cx="1963420" cy="1445895"/>
            <a:chOff x="15949" y="-13"/>
            <a:chExt cx="3092" cy="2277"/>
          </a:xfrm>
        </p:grpSpPr>
        <p:pic>
          <p:nvPicPr>
            <p:cNvPr id="348" name="Google Shape;348;p22" descr="1-08"/>
            <p:cNvPicPr preferRelativeResize="0"/>
            <p:nvPr/>
          </p:nvPicPr>
          <p:blipFill rotWithShape="1">
            <a:blip r:embed="rId3">
              <a:alphaModFix/>
            </a:blip>
            <a:srcRect b="30017"/>
            <a:stretch/>
          </p:blipFill>
          <p:spPr>
            <a:xfrm>
              <a:off x="15949" y="-13"/>
              <a:ext cx="3092" cy="1534"/>
            </a:xfrm>
            <a:prstGeom prst="rect">
              <a:avLst/>
            </a:prstGeom>
            <a:noFill/>
            <a:ln>
              <a:noFill/>
            </a:ln>
          </p:spPr>
        </p:pic>
        <p:pic>
          <p:nvPicPr>
            <p:cNvPr id="349" name="Google Shape;349;p22" descr="MEWQMWV7T$)S18{XXOH~QDH"/>
            <p:cNvPicPr preferRelativeResize="0"/>
            <p:nvPr/>
          </p:nvPicPr>
          <p:blipFill rotWithShape="1">
            <a:blip r:embed="rId4">
              <a:alphaModFix/>
            </a:blip>
            <a:srcRect/>
            <a:stretch/>
          </p:blipFill>
          <p:spPr>
            <a:xfrm>
              <a:off x="16421" y="1417"/>
              <a:ext cx="2148" cy="847"/>
            </a:xfrm>
            <a:prstGeom prst="rect">
              <a:avLst/>
            </a:prstGeom>
            <a:noFill/>
            <a:ln>
              <a:noFill/>
            </a:ln>
          </p:spPr>
        </p:pic>
      </p:gr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自定义版式">
  <p:cSld name="自定义版式">
    <p:spTree>
      <p:nvGrpSpPr>
        <p:cNvPr id="1" name="Shape 350"/>
        <p:cNvGrpSpPr/>
        <p:nvPr/>
      </p:nvGrpSpPr>
      <p:grpSpPr>
        <a:xfrm>
          <a:off x="0" y="0"/>
          <a:ext cx="0" cy="0"/>
          <a:chOff x="0" y="0"/>
          <a:chExt cx="0" cy="0"/>
        </a:xfrm>
      </p:grpSpPr>
      <p:pic>
        <p:nvPicPr>
          <p:cNvPr id="351" name="Google Shape;351;p23"/>
          <p:cNvPicPr preferRelativeResize="0"/>
          <p:nvPr/>
        </p:nvPicPr>
        <p:blipFill rotWithShape="1">
          <a:blip r:embed="rId2">
            <a:alphaModFix/>
          </a:blip>
          <a:srcRect/>
          <a:stretch/>
        </p:blipFill>
        <p:spPr>
          <a:xfrm>
            <a:off x="-8029657" y="-10291770"/>
            <a:ext cx="28251314" cy="28385436"/>
          </a:xfrm>
          <a:prstGeom prst="rect">
            <a:avLst/>
          </a:prstGeom>
          <a:noFill/>
          <a:ln>
            <a:noFill/>
          </a:ln>
        </p:spPr>
      </p:pic>
      <p:grpSp>
        <p:nvGrpSpPr>
          <p:cNvPr id="352" name="Google Shape;352;p23"/>
          <p:cNvGrpSpPr/>
          <p:nvPr/>
        </p:nvGrpSpPr>
        <p:grpSpPr>
          <a:xfrm>
            <a:off x="10127615" y="-8255"/>
            <a:ext cx="1963420" cy="1445895"/>
            <a:chOff x="15949" y="-13"/>
            <a:chExt cx="3092" cy="2277"/>
          </a:xfrm>
        </p:grpSpPr>
        <p:pic>
          <p:nvPicPr>
            <p:cNvPr id="353" name="Google Shape;353;p23" descr="1-08"/>
            <p:cNvPicPr preferRelativeResize="0"/>
            <p:nvPr/>
          </p:nvPicPr>
          <p:blipFill rotWithShape="1">
            <a:blip r:embed="rId3">
              <a:alphaModFix/>
            </a:blip>
            <a:srcRect b="30017"/>
            <a:stretch/>
          </p:blipFill>
          <p:spPr>
            <a:xfrm>
              <a:off x="15949" y="-13"/>
              <a:ext cx="3092" cy="1534"/>
            </a:xfrm>
            <a:prstGeom prst="rect">
              <a:avLst/>
            </a:prstGeom>
            <a:noFill/>
            <a:ln>
              <a:noFill/>
            </a:ln>
          </p:spPr>
        </p:pic>
        <p:pic>
          <p:nvPicPr>
            <p:cNvPr id="354" name="Google Shape;354;p23" descr="MEWQMWV7T$)S18{XXOH~QDH"/>
            <p:cNvPicPr preferRelativeResize="0"/>
            <p:nvPr/>
          </p:nvPicPr>
          <p:blipFill rotWithShape="1">
            <a:blip r:embed="rId4">
              <a:alphaModFix/>
            </a:blip>
            <a:srcRect/>
            <a:stretch/>
          </p:blipFill>
          <p:spPr>
            <a:xfrm>
              <a:off x="16421" y="1417"/>
              <a:ext cx="2148" cy="847"/>
            </a:xfrm>
            <a:prstGeom prst="rect">
              <a:avLst/>
            </a:prstGeom>
            <a:noFill/>
            <a:ln>
              <a:noFill/>
            </a:ln>
          </p:spPr>
        </p:pic>
      </p:gr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1_自定义版式">
  <p:cSld name="1_自定义版式">
    <p:spTree>
      <p:nvGrpSpPr>
        <p:cNvPr id="1" name="Shape 355"/>
        <p:cNvGrpSpPr/>
        <p:nvPr/>
      </p:nvGrpSpPr>
      <p:grpSpPr>
        <a:xfrm>
          <a:off x="0" y="0"/>
          <a:ext cx="0" cy="0"/>
          <a:chOff x="0" y="0"/>
          <a:chExt cx="0" cy="0"/>
        </a:xfrm>
      </p:grpSpPr>
      <p:sp>
        <p:nvSpPr>
          <p:cNvPr id="356" name="Google Shape;356;p2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7" name="Google Shape;357;p2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8" name="Google Shape;358;p2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pic>
        <p:nvPicPr>
          <p:cNvPr id="359" name="Google Shape;359;p24"/>
          <p:cNvPicPr preferRelativeResize="0"/>
          <p:nvPr/>
        </p:nvPicPr>
        <p:blipFill rotWithShape="1">
          <a:blip r:embed="rId2">
            <a:alphaModFix/>
          </a:blip>
          <a:srcRect/>
          <a:stretch/>
        </p:blipFill>
        <p:spPr>
          <a:xfrm>
            <a:off x="-8029657" y="-17338894"/>
            <a:ext cx="28251314" cy="28385436"/>
          </a:xfrm>
          <a:prstGeom prst="rect">
            <a:avLst/>
          </a:prstGeom>
          <a:noFill/>
          <a:ln>
            <a:noFill/>
          </a:ln>
        </p:spPr>
      </p:pic>
      <p:grpSp>
        <p:nvGrpSpPr>
          <p:cNvPr id="360" name="Google Shape;360;p24"/>
          <p:cNvGrpSpPr/>
          <p:nvPr/>
        </p:nvGrpSpPr>
        <p:grpSpPr>
          <a:xfrm>
            <a:off x="10127615" y="-8255"/>
            <a:ext cx="1963420" cy="1445895"/>
            <a:chOff x="15949" y="-13"/>
            <a:chExt cx="3092" cy="2277"/>
          </a:xfrm>
        </p:grpSpPr>
        <p:pic>
          <p:nvPicPr>
            <p:cNvPr id="361" name="Google Shape;361;p24" descr="1-08"/>
            <p:cNvPicPr preferRelativeResize="0"/>
            <p:nvPr/>
          </p:nvPicPr>
          <p:blipFill rotWithShape="1">
            <a:blip r:embed="rId3">
              <a:alphaModFix/>
            </a:blip>
            <a:srcRect b="30017"/>
            <a:stretch/>
          </p:blipFill>
          <p:spPr>
            <a:xfrm>
              <a:off x="15949" y="-13"/>
              <a:ext cx="3092" cy="1534"/>
            </a:xfrm>
            <a:prstGeom prst="rect">
              <a:avLst/>
            </a:prstGeom>
            <a:noFill/>
            <a:ln>
              <a:noFill/>
            </a:ln>
          </p:spPr>
        </p:pic>
        <p:pic>
          <p:nvPicPr>
            <p:cNvPr id="362" name="Google Shape;362;p24" descr="MEWQMWV7T$)S18{XXOH~QDH"/>
            <p:cNvPicPr preferRelativeResize="0"/>
            <p:nvPr/>
          </p:nvPicPr>
          <p:blipFill rotWithShape="1">
            <a:blip r:embed="rId4">
              <a:alphaModFix/>
            </a:blip>
            <a:srcRect/>
            <a:stretch/>
          </p:blipFill>
          <p:spPr>
            <a:xfrm>
              <a:off x="16421" y="1417"/>
              <a:ext cx="2148" cy="847"/>
            </a:xfrm>
            <a:prstGeom prst="rect">
              <a:avLst/>
            </a:prstGeom>
            <a:noFill/>
            <a:ln>
              <a:noFill/>
            </a:ln>
          </p:spPr>
        </p:pic>
      </p:gr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图片与标题" type="picTx">
  <p:cSld name="PICTURE_WITH_CAPTION_TEXT">
    <p:spTree>
      <p:nvGrpSpPr>
        <p:cNvPr id="1" name="Shape 363"/>
        <p:cNvGrpSpPr/>
        <p:nvPr/>
      </p:nvGrpSpPr>
      <p:grpSpPr>
        <a:xfrm>
          <a:off x="0" y="0"/>
          <a:ext cx="0" cy="0"/>
          <a:chOff x="0" y="0"/>
          <a:chExt cx="0" cy="0"/>
        </a:xfrm>
      </p:grpSpPr>
      <p:sp>
        <p:nvSpPr>
          <p:cNvPr id="364" name="Google Shape;364;p25"/>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65" name="Google Shape;365;p25"/>
          <p:cNvSpPr>
            <a:spLocks noGrp="1"/>
          </p:cNvSpPr>
          <p:nvPr>
            <p:ph type="pic" idx="2"/>
          </p:nvPr>
        </p:nvSpPr>
        <p:spPr>
          <a:xfrm>
            <a:off x="5183188" y="987425"/>
            <a:ext cx="6172200" cy="4873625"/>
          </a:xfrm>
          <a:prstGeom prst="rect">
            <a:avLst/>
          </a:prstGeom>
          <a:noFill/>
          <a:ln>
            <a:noFill/>
          </a:ln>
        </p:spPr>
      </p:sp>
      <p:sp>
        <p:nvSpPr>
          <p:cNvPr id="366" name="Google Shape;366;p25"/>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367" name="Google Shape;367;p2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8" name="Google Shape;368;p2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9" name="Google Shape;369;p2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垂直排列标题与&#10;文本" type="vertTitleAndTx">
  <p:cSld name="VERTICAL_TITLE_AND_VERTICAL_TEXT">
    <p:spTree>
      <p:nvGrpSpPr>
        <p:cNvPr id="1" name="Shape 370"/>
        <p:cNvGrpSpPr/>
        <p:nvPr/>
      </p:nvGrpSpPr>
      <p:grpSpPr>
        <a:xfrm>
          <a:off x="0" y="0"/>
          <a:ext cx="0" cy="0"/>
          <a:chOff x="0" y="0"/>
          <a:chExt cx="0" cy="0"/>
        </a:xfrm>
      </p:grpSpPr>
      <p:sp>
        <p:nvSpPr>
          <p:cNvPr id="371" name="Google Shape;371;p26"/>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72" name="Google Shape;372;p26"/>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3" name="Google Shape;373;p2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4" name="Google Shape;374;p2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5" name="Google Shape;375;p2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空白" type="blank">
  <p:cSld name="BLANK">
    <p:spTree>
      <p:nvGrpSpPr>
        <p:cNvPr id="1" name="Shape 22"/>
        <p:cNvGrpSpPr/>
        <p:nvPr/>
      </p:nvGrpSpPr>
      <p:grpSpPr>
        <a:xfrm>
          <a:off x="0" y="0"/>
          <a:ext cx="0" cy="0"/>
          <a:chOff x="0" y="0"/>
          <a:chExt cx="0" cy="0"/>
        </a:xfrm>
      </p:grpSpPr>
      <p:sp>
        <p:nvSpPr>
          <p:cNvPr id="23" name="Google Shape;23;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 name="Google Shape;24;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标题幻灯片" type="title">
  <p:cSld name="TITLE">
    <p:spTree>
      <p:nvGrpSpPr>
        <p:cNvPr id="1" name="Shape 26"/>
        <p:cNvGrpSpPr/>
        <p:nvPr/>
      </p:nvGrpSpPr>
      <p:grpSpPr>
        <a:xfrm>
          <a:off x="0" y="0"/>
          <a:ext cx="0" cy="0"/>
          <a:chOff x="0" y="0"/>
          <a:chExt cx="0" cy="0"/>
        </a:xfrm>
      </p:grpSpPr>
      <p:sp>
        <p:nvSpPr>
          <p:cNvPr id="27" name="Google Shape;27;p5"/>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mbria"/>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8" name="Google Shape;28;p5"/>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9" name="Google Shape;29;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标题和内容" type="obj">
  <p:cSld name="OBJECT">
    <p:spTree>
      <p:nvGrpSpPr>
        <p:cNvPr id="1" name="Shape 32"/>
        <p:cNvGrpSpPr/>
        <p:nvPr/>
      </p:nvGrpSpPr>
      <p:grpSpPr>
        <a:xfrm>
          <a:off x="0" y="0"/>
          <a:ext cx="0" cy="0"/>
          <a:chOff x="0" y="0"/>
          <a:chExt cx="0" cy="0"/>
        </a:xfrm>
      </p:grpSpPr>
      <p:sp>
        <p:nvSpPr>
          <p:cNvPr id="33" name="Google Shape;33;p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4" name="Google Shape;34;p6"/>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5" name="Google Shape;35;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 name="Google Shape;36;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 name="Google Shape;37;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节标题" type="secHead">
  <p:cSld name="SECTION_HEADER">
    <p:spTree>
      <p:nvGrpSpPr>
        <p:cNvPr id="1" name="Shape 38"/>
        <p:cNvGrpSpPr/>
        <p:nvPr/>
      </p:nvGrpSpPr>
      <p:grpSpPr>
        <a:xfrm>
          <a:off x="0" y="0"/>
          <a:ext cx="0" cy="0"/>
          <a:chOff x="0" y="0"/>
          <a:chExt cx="0" cy="0"/>
        </a:xfrm>
      </p:grpSpPr>
      <p:sp>
        <p:nvSpPr>
          <p:cNvPr id="39" name="Google Shape;39;p7"/>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mbria"/>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0" name="Google Shape;40;p7"/>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41" name="Google Shape;41;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两栏内容" type="twoObj">
  <p:cSld name="TWO_OBJECTS">
    <p:spTree>
      <p:nvGrpSpPr>
        <p:cNvPr id="1" name="Shape 44"/>
        <p:cNvGrpSpPr/>
        <p:nvPr/>
      </p:nvGrpSpPr>
      <p:grpSpPr>
        <a:xfrm>
          <a:off x="0" y="0"/>
          <a:ext cx="0" cy="0"/>
          <a:chOff x="0" y="0"/>
          <a:chExt cx="0" cy="0"/>
        </a:xfrm>
      </p:grpSpPr>
      <p:sp>
        <p:nvSpPr>
          <p:cNvPr id="45" name="Google Shape;45;p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6" name="Google Shape;46;p8"/>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7" name="Google Shape;47;p8"/>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8" name="Google Shape;48;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0" name="Google Shape;50;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比较" type="twoTxTwoObj">
  <p:cSld name="TWO_OBJECTS_WITH_TEXT">
    <p:spTree>
      <p:nvGrpSpPr>
        <p:cNvPr id="1" name="Shape 51"/>
        <p:cNvGrpSpPr/>
        <p:nvPr/>
      </p:nvGrpSpPr>
      <p:grpSpPr>
        <a:xfrm>
          <a:off x="0" y="0"/>
          <a:ext cx="0" cy="0"/>
          <a:chOff x="0" y="0"/>
          <a:chExt cx="0" cy="0"/>
        </a:xfrm>
      </p:grpSpPr>
      <p:sp>
        <p:nvSpPr>
          <p:cNvPr id="52" name="Google Shape;52;p9"/>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3" name="Google Shape;53;p9"/>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4" name="Google Shape;54;p9"/>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5" name="Google Shape;55;p9"/>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6" name="Google Shape;56;p9"/>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7" name="Google Shape;57;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8" name="Google Shape;58;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仅标题" type="titleOnly">
  <p:cSld name="TITLE_ONLY">
    <p:spTree>
      <p:nvGrpSpPr>
        <p:cNvPr id="1" name="Shape 60"/>
        <p:cNvGrpSpPr/>
        <p:nvPr/>
      </p:nvGrpSpPr>
      <p:grpSpPr>
        <a:xfrm>
          <a:off x="0" y="0"/>
          <a:ext cx="0" cy="0"/>
          <a:chOff x="0" y="0"/>
          <a:chExt cx="0" cy="0"/>
        </a:xfrm>
      </p:grpSpPr>
      <p:sp>
        <p:nvSpPr>
          <p:cNvPr id="61" name="Google Shape;61;p1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2" name="Google Shape;62;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4">
            <a:alphaModFix/>
          </a:blip>
          <a:stretch>
            <a:fillRect/>
          </a:stretch>
        </a:blip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mbria"/>
              <a:buNone/>
              <a:defRPr sz="4400" b="0" i="0" u="none" strike="noStrike" cap="none">
                <a:solidFill>
                  <a:schemeClr val="dk1"/>
                </a:solidFill>
                <a:latin typeface="Cambria"/>
                <a:ea typeface="Cambria"/>
                <a:cs typeface="Cambria"/>
                <a:sym typeface="Cambria"/>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mbria"/>
                <a:ea typeface="Cambria"/>
                <a:cs typeface="Cambria"/>
                <a:sym typeface="Cambria"/>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mbria"/>
                <a:ea typeface="Cambria"/>
                <a:cs typeface="Cambria"/>
                <a:sym typeface="Cambria"/>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mbria"/>
                <a:ea typeface="Cambria"/>
                <a:cs typeface="Cambria"/>
                <a:sym typeface="Cambria"/>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mbria"/>
                <a:ea typeface="Cambria"/>
                <a:cs typeface="Cambria"/>
                <a:sym typeface="Cambria"/>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mbria"/>
                <a:ea typeface="Cambria"/>
                <a:cs typeface="Cambria"/>
                <a:sym typeface="Cambria"/>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mbria"/>
                <a:ea typeface="Cambria"/>
                <a:cs typeface="Cambria"/>
                <a:sym typeface="Cambria"/>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mbria"/>
                <a:ea typeface="Cambria"/>
                <a:cs typeface="Cambria"/>
                <a:sym typeface="Cambria"/>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mbria"/>
                <a:ea typeface="Cambria"/>
                <a:cs typeface="Cambria"/>
                <a:sym typeface="Cambria"/>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mbria"/>
                <a:ea typeface="Cambria"/>
                <a:cs typeface="Cambria"/>
                <a:sym typeface="Cambria"/>
              </a:defRPr>
            </a:lvl9pPr>
          </a:lstStyle>
          <a:p>
            <a:endParaRPr/>
          </a:p>
        </p:txBody>
      </p:sp>
      <p:sp>
        <p:nvSpPr>
          <p:cNvPr id="12" name="Google Shape;12;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mbria"/>
                <a:ea typeface="Cambria"/>
                <a:cs typeface="Cambria"/>
                <a:sym typeface="Cambria"/>
              </a:defRPr>
            </a:lvl1pPr>
            <a:lvl2pPr marR="0" lvl="1" algn="l" rtl="0">
              <a:spcBef>
                <a:spcPts val="0"/>
              </a:spcBef>
              <a:spcAft>
                <a:spcPts val="0"/>
              </a:spcAft>
              <a:buSzPts val="1400"/>
              <a:buNone/>
              <a:defRPr sz="1800" b="0" i="0" u="none" strike="noStrike" cap="none">
                <a:solidFill>
                  <a:schemeClr val="dk1"/>
                </a:solidFill>
                <a:latin typeface="Cambria"/>
                <a:ea typeface="Cambria"/>
                <a:cs typeface="Cambria"/>
                <a:sym typeface="Cambria"/>
              </a:defRPr>
            </a:lvl2pPr>
            <a:lvl3pPr marR="0" lvl="2" algn="l" rtl="0">
              <a:spcBef>
                <a:spcPts val="0"/>
              </a:spcBef>
              <a:spcAft>
                <a:spcPts val="0"/>
              </a:spcAft>
              <a:buSzPts val="1400"/>
              <a:buNone/>
              <a:defRPr sz="1800" b="0" i="0" u="none" strike="noStrike" cap="none">
                <a:solidFill>
                  <a:schemeClr val="dk1"/>
                </a:solidFill>
                <a:latin typeface="Cambria"/>
                <a:ea typeface="Cambria"/>
                <a:cs typeface="Cambria"/>
                <a:sym typeface="Cambria"/>
              </a:defRPr>
            </a:lvl3pPr>
            <a:lvl4pPr marR="0" lvl="3" algn="l" rtl="0">
              <a:spcBef>
                <a:spcPts val="0"/>
              </a:spcBef>
              <a:spcAft>
                <a:spcPts val="0"/>
              </a:spcAft>
              <a:buSzPts val="1400"/>
              <a:buNone/>
              <a:defRPr sz="1800" b="0" i="0" u="none" strike="noStrike" cap="none">
                <a:solidFill>
                  <a:schemeClr val="dk1"/>
                </a:solidFill>
                <a:latin typeface="Cambria"/>
                <a:ea typeface="Cambria"/>
                <a:cs typeface="Cambria"/>
                <a:sym typeface="Cambria"/>
              </a:defRPr>
            </a:lvl4pPr>
            <a:lvl5pPr marR="0" lvl="4" algn="l" rtl="0">
              <a:spcBef>
                <a:spcPts val="0"/>
              </a:spcBef>
              <a:spcAft>
                <a:spcPts val="0"/>
              </a:spcAft>
              <a:buSzPts val="1400"/>
              <a:buNone/>
              <a:defRPr sz="1800" b="0" i="0" u="none" strike="noStrike" cap="none">
                <a:solidFill>
                  <a:schemeClr val="dk1"/>
                </a:solidFill>
                <a:latin typeface="Cambria"/>
                <a:ea typeface="Cambria"/>
                <a:cs typeface="Cambria"/>
                <a:sym typeface="Cambria"/>
              </a:defRPr>
            </a:lvl5pPr>
            <a:lvl6pPr marR="0" lvl="5" algn="l" rtl="0">
              <a:spcBef>
                <a:spcPts val="0"/>
              </a:spcBef>
              <a:spcAft>
                <a:spcPts val="0"/>
              </a:spcAft>
              <a:buSzPts val="1400"/>
              <a:buNone/>
              <a:defRPr sz="1800" b="0" i="0" u="none" strike="noStrike" cap="none">
                <a:solidFill>
                  <a:schemeClr val="dk1"/>
                </a:solidFill>
                <a:latin typeface="Cambria"/>
                <a:ea typeface="Cambria"/>
                <a:cs typeface="Cambria"/>
                <a:sym typeface="Cambria"/>
              </a:defRPr>
            </a:lvl6pPr>
            <a:lvl7pPr marR="0" lvl="6" algn="l" rtl="0">
              <a:spcBef>
                <a:spcPts val="0"/>
              </a:spcBef>
              <a:spcAft>
                <a:spcPts val="0"/>
              </a:spcAft>
              <a:buSzPts val="1400"/>
              <a:buNone/>
              <a:defRPr sz="1800" b="0" i="0" u="none" strike="noStrike" cap="none">
                <a:solidFill>
                  <a:schemeClr val="dk1"/>
                </a:solidFill>
                <a:latin typeface="Cambria"/>
                <a:ea typeface="Cambria"/>
                <a:cs typeface="Cambria"/>
                <a:sym typeface="Cambria"/>
              </a:defRPr>
            </a:lvl7pPr>
            <a:lvl8pPr marR="0" lvl="7" algn="l" rtl="0">
              <a:spcBef>
                <a:spcPts val="0"/>
              </a:spcBef>
              <a:spcAft>
                <a:spcPts val="0"/>
              </a:spcAft>
              <a:buSzPts val="1400"/>
              <a:buNone/>
              <a:defRPr sz="1800" b="0" i="0" u="none" strike="noStrike" cap="none">
                <a:solidFill>
                  <a:schemeClr val="dk1"/>
                </a:solidFill>
                <a:latin typeface="Cambria"/>
                <a:ea typeface="Cambria"/>
                <a:cs typeface="Cambria"/>
                <a:sym typeface="Cambria"/>
              </a:defRPr>
            </a:lvl8pPr>
            <a:lvl9pPr marR="0" lvl="8" algn="l" rtl="0">
              <a:spcBef>
                <a:spcPts val="0"/>
              </a:spcBef>
              <a:spcAft>
                <a:spcPts val="0"/>
              </a:spcAft>
              <a:buSzPts val="1400"/>
              <a:buNone/>
              <a:defRPr sz="1800" b="0" i="0" u="none" strike="noStrike" cap="none">
                <a:solidFill>
                  <a:schemeClr val="dk1"/>
                </a:solidFill>
                <a:latin typeface="Cambria"/>
                <a:ea typeface="Cambria"/>
                <a:cs typeface="Cambria"/>
                <a:sym typeface="Cambria"/>
              </a:defRPr>
            </a:lvl9pPr>
          </a:lstStyle>
          <a:p>
            <a:endParaRPr/>
          </a:p>
        </p:txBody>
      </p:sp>
      <p:sp>
        <p:nvSpPr>
          <p:cNvPr id="13" name="Google Shape;13;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mbria"/>
                <a:ea typeface="Cambria"/>
                <a:cs typeface="Cambria"/>
                <a:sym typeface="Cambria"/>
              </a:defRPr>
            </a:lvl1pPr>
            <a:lvl2pPr marR="0" lvl="1" algn="l" rtl="0">
              <a:spcBef>
                <a:spcPts val="0"/>
              </a:spcBef>
              <a:spcAft>
                <a:spcPts val="0"/>
              </a:spcAft>
              <a:buSzPts val="1400"/>
              <a:buNone/>
              <a:defRPr sz="1800" b="0" i="0" u="none" strike="noStrike" cap="none">
                <a:solidFill>
                  <a:schemeClr val="dk1"/>
                </a:solidFill>
                <a:latin typeface="Cambria"/>
                <a:ea typeface="Cambria"/>
                <a:cs typeface="Cambria"/>
                <a:sym typeface="Cambria"/>
              </a:defRPr>
            </a:lvl2pPr>
            <a:lvl3pPr marR="0" lvl="2" algn="l" rtl="0">
              <a:spcBef>
                <a:spcPts val="0"/>
              </a:spcBef>
              <a:spcAft>
                <a:spcPts val="0"/>
              </a:spcAft>
              <a:buSzPts val="1400"/>
              <a:buNone/>
              <a:defRPr sz="1800" b="0" i="0" u="none" strike="noStrike" cap="none">
                <a:solidFill>
                  <a:schemeClr val="dk1"/>
                </a:solidFill>
                <a:latin typeface="Cambria"/>
                <a:ea typeface="Cambria"/>
                <a:cs typeface="Cambria"/>
                <a:sym typeface="Cambria"/>
              </a:defRPr>
            </a:lvl3pPr>
            <a:lvl4pPr marR="0" lvl="3" algn="l" rtl="0">
              <a:spcBef>
                <a:spcPts val="0"/>
              </a:spcBef>
              <a:spcAft>
                <a:spcPts val="0"/>
              </a:spcAft>
              <a:buSzPts val="1400"/>
              <a:buNone/>
              <a:defRPr sz="1800" b="0" i="0" u="none" strike="noStrike" cap="none">
                <a:solidFill>
                  <a:schemeClr val="dk1"/>
                </a:solidFill>
                <a:latin typeface="Cambria"/>
                <a:ea typeface="Cambria"/>
                <a:cs typeface="Cambria"/>
                <a:sym typeface="Cambria"/>
              </a:defRPr>
            </a:lvl4pPr>
            <a:lvl5pPr marR="0" lvl="4" algn="l" rtl="0">
              <a:spcBef>
                <a:spcPts val="0"/>
              </a:spcBef>
              <a:spcAft>
                <a:spcPts val="0"/>
              </a:spcAft>
              <a:buSzPts val="1400"/>
              <a:buNone/>
              <a:defRPr sz="1800" b="0" i="0" u="none" strike="noStrike" cap="none">
                <a:solidFill>
                  <a:schemeClr val="dk1"/>
                </a:solidFill>
                <a:latin typeface="Cambria"/>
                <a:ea typeface="Cambria"/>
                <a:cs typeface="Cambria"/>
                <a:sym typeface="Cambria"/>
              </a:defRPr>
            </a:lvl5pPr>
            <a:lvl6pPr marR="0" lvl="5" algn="l" rtl="0">
              <a:spcBef>
                <a:spcPts val="0"/>
              </a:spcBef>
              <a:spcAft>
                <a:spcPts val="0"/>
              </a:spcAft>
              <a:buSzPts val="1400"/>
              <a:buNone/>
              <a:defRPr sz="1800" b="0" i="0" u="none" strike="noStrike" cap="none">
                <a:solidFill>
                  <a:schemeClr val="dk1"/>
                </a:solidFill>
                <a:latin typeface="Cambria"/>
                <a:ea typeface="Cambria"/>
                <a:cs typeface="Cambria"/>
                <a:sym typeface="Cambria"/>
              </a:defRPr>
            </a:lvl6pPr>
            <a:lvl7pPr marR="0" lvl="6" algn="l" rtl="0">
              <a:spcBef>
                <a:spcPts val="0"/>
              </a:spcBef>
              <a:spcAft>
                <a:spcPts val="0"/>
              </a:spcAft>
              <a:buSzPts val="1400"/>
              <a:buNone/>
              <a:defRPr sz="1800" b="0" i="0" u="none" strike="noStrike" cap="none">
                <a:solidFill>
                  <a:schemeClr val="dk1"/>
                </a:solidFill>
                <a:latin typeface="Cambria"/>
                <a:ea typeface="Cambria"/>
                <a:cs typeface="Cambria"/>
                <a:sym typeface="Cambria"/>
              </a:defRPr>
            </a:lvl7pPr>
            <a:lvl8pPr marR="0" lvl="7" algn="l" rtl="0">
              <a:spcBef>
                <a:spcPts val="0"/>
              </a:spcBef>
              <a:spcAft>
                <a:spcPts val="0"/>
              </a:spcAft>
              <a:buSzPts val="1400"/>
              <a:buNone/>
              <a:defRPr sz="1800" b="0" i="0" u="none" strike="noStrike" cap="none">
                <a:solidFill>
                  <a:schemeClr val="dk1"/>
                </a:solidFill>
                <a:latin typeface="Cambria"/>
                <a:ea typeface="Cambria"/>
                <a:cs typeface="Cambria"/>
                <a:sym typeface="Cambria"/>
              </a:defRPr>
            </a:lvl8pPr>
            <a:lvl9pPr marR="0" lvl="8" algn="l" rtl="0">
              <a:spcBef>
                <a:spcPts val="0"/>
              </a:spcBef>
              <a:spcAft>
                <a:spcPts val="0"/>
              </a:spcAft>
              <a:buSzPts val="1400"/>
              <a:buNone/>
              <a:defRPr sz="1800" b="0" i="0" u="none" strike="noStrike" cap="none">
                <a:solidFill>
                  <a:schemeClr val="dk1"/>
                </a:solidFill>
                <a:latin typeface="Cambria"/>
                <a:ea typeface="Cambria"/>
                <a:cs typeface="Cambria"/>
                <a:sym typeface="Cambria"/>
              </a:defRPr>
            </a:lvl9pPr>
          </a:lstStyle>
          <a:p>
            <a:endParaRPr/>
          </a:p>
        </p:txBody>
      </p:sp>
      <p:sp>
        <p:nvSpPr>
          <p:cNvPr id="14" name="Google Shape;14;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mbria"/>
                <a:ea typeface="Cambria"/>
                <a:cs typeface="Cambria"/>
                <a:sym typeface="Cambria"/>
              </a:defRPr>
            </a:lvl1pPr>
            <a:lvl2pPr marL="0" marR="0" lvl="1" indent="0" algn="r" rtl="0">
              <a:spcBef>
                <a:spcPts val="0"/>
              </a:spcBef>
              <a:buNone/>
              <a:defRPr sz="1200" b="0" i="0" u="none" strike="noStrike" cap="none">
                <a:solidFill>
                  <a:srgbClr val="888888"/>
                </a:solidFill>
                <a:latin typeface="Cambria"/>
                <a:ea typeface="Cambria"/>
                <a:cs typeface="Cambria"/>
                <a:sym typeface="Cambria"/>
              </a:defRPr>
            </a:lvl2pPr>
            <a:lvl3pPr marL="0" marR="0" lvl="2" indent="0" algn="r" rtl="0">
              <a:spcBef>
                <a:spcPts val="0"/>
              </a:spcBef>
              <a:buNone/>
              <a:defRPr sz="1200" b="0" i="0" u="none" strike="noStrike" cap="none">
                <a:solidFill>
                  <a:srgbClr val="888888"/>
                </a:solidFill>
                <a:latin typeface="Cambria"/>
                <a:ea typeface="Cambria"/>
                <a:cs typeface="Cambria"/>
                <a:sym typeface="Cambria"/>
              </a:defRPr>
            </a:lvl3pPr>
            <a:lvl4pPr marL="0" marR="0" lvl="3" indent="0" algn="r" rtl="0">
              <a:spcBef>
                <a:spcPts val="0"/>
              </a:spcBef>
              <a:buNone/>
              <a:defRPr sz="1200" b="0" i="0" u="none" strike="noStrike" cap="none">
                <a:solidFill>
                  <a:srgbClr val="888888"/>
                </a:solidFill>
                <a:latin typeface="Cambria"/>
                <a:ea typeface="Cambria"/>
                <a:cs typeface="Cambria"/>
                <a:sym typeface="Cambria"/>
              </a:defRPr>
            </a:lvl4pPr>
            <a:lvl5pPr marL="0" marR="0" lvl="4" indent="0" algn="r" rtl="0">
              <a:spcBef>
                <a:spcPts val="0"/>
              </a:spcBef>
              <a:buNone/>
              <a:defRPr sz="1200" b="0" i="0" u="none" strike="noStrike" cap="none">
                <a:solidFill>
                  <a:srgbClr val="888888"/>
                </a:solidFill>
                <a:latin typeface="Cambria"/>
                <a:ea typeface="Cambria"/>
                <a:cs typeface="Cambria"/>
                <a:sym typeface="Cambria"/>
              </a:defRPr>
            </a:lvl5pPr>
            <a:lvl6pPr marL="0" marR="0" lvl="5" indent="0" algn="r" rtl="0">
              <a:spcBef>
                <a:spcPts val="0"/>
              </a:spcBef>
              <a:buNone/>
              <a:defRPr sz="1200" b="0" i="0" u="none" strike="noStrike" cap="none">
                <a:solidFill>
                  <a:srgbClr val="888888"/>
                </a:solidFill>
                <a:latin typeface="Cambria"/>
                <a:ea typeface="Cambria"/>
                <a:cs typeface="Cambria"/>
                <a:sym typeface="Cambria"/>
              </a:defRPr>
            </a:lvl6pPr>
            <a:lvl7pPr marL="0" marR="0" lvl="6" indent="0" algn="r" rtl="0">
              <a:spcBef>
                <a:spcPts val="0"/>
              </a:spcBef>
              <a:buNone/>
              <a:defRPr sz="1200" b="0" i="0" u="none" strike="noStrike" cap="none">
                <a:solidFill>
                  <a:srgbClr val="888888"/>
                </a:solidFill>
                <a:latin typeface="Cambria"/>
                <a:ea typeface="Cambria"/>
                <a:cs typeface="Cambria"/>
                <a:sym typeface="Cambria"/>
              </a:defRPr>
            </a:lvl7pPr>
            <a:lvl8pPr marL="0" marR="0" lvl="7" indent="0" algn="r" rtl="0">
              <a:spcBef>
                <a:spcPts val="0"/>
              </a:spcBef>
              <a:buNone/>
              <a:defRPr sz="1200" b="0" i="0" u="none" strike="noStrike" cap="none">
                <a:solidFill>
                  <a:srgbClr val="888888"/>
                </a:solidFill>
                <a:latin typeface="Cambria"/>
                <a:ea typeface="Cambria"/>
                <a:cs typeface="Cambria"/>
                <a:sym typeface="Cambria"/>
              </a:defRPr>
            </a:lvl8pPr>
            <a:lvl9pPr marL="0" marR="0" lvl="8" indent="0" algn="r" rtl="0">
              <a:spcBef>
                <a:spcPts val="0"/>
              </a:spcBef>
              <a:buNone/>
              <a:defRPr sz="1200" b="0" i="0" u="none" strike="noStrike" cap="none">
                <a:solidFill>
                  <a:srgbClr val="888888"/>
                </a:solidFill>
                <a:latin typeface="Cambria"/>
                <a:ea typeface="Cambria"/>
                <a:cs typeface="Cambria"/>
                <a:sym typeface="Cambria"/>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a:blip r:embed="rId14">
            <a:alphaModFix/>
          </a:blip>
          <a:stretch>
            <a:fillRect/>
          </a:stretch>
        </a:blipFill>
        <a:effectLst/>
      </p:bgPr>
    </p:bg>
    <p:spTree>
      <p:nvGrpSpPr>
        <p:cNvPr id="1" name="Shape 85"/>
        <p:cNvGrpSpPr/>
        <p:nvPr/>
      </p:nvGrpSpPr>
      <p:grpSpPr>
        <a:xfrm>
          <a:off x="0" y="0"/>
          <a:ext cx="0" cy="0"/>
          <a:chOff x="0" y="0"/>
          <a:chExt cx="0" cy="0"/>
        </a:xfrm>
      </p:grpSpPr>
      <p:sp>
        <p:nvSpPr>
          <p:cNvPr id="86" name="Google Shape;86;p1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7" name="Google Shape;87;p1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8" name="Google Shape;88;p1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9" name="Google Shape;89;p1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0" name="Google Shape;90;p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8.png"/><Relationship Id="rId5" Type="http://schemas.openxmlformats.org/officeDocument/2006/relationships/image" Target="../media/image19.png"/><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7.png"/><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1.png"/><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25.png"/></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5.xml"/><Relationship Id="rId1" Type="http://schemas.openxmlformats.org/officeDocument/2006/relationships/slideLayout" Target="../slideLayouts/slideLayout3.xml"/><Relationship Id="rId5" Type="http://schemas.openxmlformats.org/officeDocument/2006/relationships/image" Target="../media/image28.png"/><Relationship Id="rId4" Type="http://schemas.openxmlformats.org/officeDocument/2006/relationships/image" Target="../media/image27.png"/></Relationships>
</file>

<file path=ppt/slides/_rels/slide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6.xml"/><Relationship Id="rId1" Type="http://schemas.openxmlformats.org/officeDocument/2006/relationships/slideLayout" Target="../slideLayouts/slideLayout3.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11.png"/><Relationship Id="rId7" Type="http://schemas.openxmlformats.org/officeDocument/2006/relationships/image" Target="../media/image36.png"/><Relationship Id="rId2" Type="http://schemas.openxmlformats.org/officeDocument/2006/relationships/notesSlide" Target="../notesSlides/notesSlide28.xml"/><Relationship Id="rId1" Type="http://schemas.openxmlformats.org/officeDocument/2006/relationships/slideLayout" Target="../slideLayouts/slideLayout3.xml"/><Relationship Id="rId6" Type="http://schemas.openxmlformats.org/officeDocument/2006/relationships/image" Target="../media/image35.png"/><Relationship Id="rId11" Type="http://schemas.openxmlformats.org/officeDocument/2006/relationships/image" Target="../media/image40.png"/><Relationship Id="rId5" Type="http://schemas.openxmlformats.org/officeDocument/2006/relationships/image" Target="../media/image34.png"/><Relationship Id="rId10" Type="http://schemas.openxmlformats.org/officeDocument/2006/relationships/image" Target="../media/image39.png"/><Relationship Id="rId4" Type="http://schemas.openxmlformats.org/officeDocument/2006/relationships/image" Target="../media/image33.png"/><Relationship Id="rId9" Type="http://schemas.openxmlformats.org/officeDocument/2006/relationships/image" Target="../media/image38.png"/></Relationships>
</file>

<file path=ppt/slides/_rels/slide29.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44.png"/><Relationship Id="rId2" Type="http://schemas.openxmlformats.org/officeDocument/2006/relationships/notesSlide" Target="../notesSlides/notesSlide29.xml"/><Relationship Id="rId1" Type="http://schemas.openxmlformats.org/officeDocument/2006/relationships/slideLayout" Target="../slideLayouts/slideLayout3.xml"/><Relationship Id="rId6" Type="http://schemas.openxmlformats.org/officeDocument/2006/relationships/image" Target="../media/image43.png"/><Relationship Id="rId5" Type="http://schemas.openxmlformats.org/officeDocument/2006/relationships/image" Target="../media/image11.png"/><Relationship Id="rId4" Type="http://schemas.openxmlformats.org/officeDocument/2006/relationships/image" Target="../media/image42.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3.xml"/><Relationship Id="rId1" Type="http://schemas.openxmlformats.org/officeDocument/2006/relationships/themeOverride" Target="../theme/themeOverride1.xml"/><Relationship Id="rId5" Type="http://schemas.openxmlformats.org/officeDocument/2006/relationships/image" Target="../media/image7.png"/><Relationship Id="rId4" Type="http://schemas.openxmlformats.org/officeDocument/2006/relationships/image" Target="../media/image1.png"/></Relationships>
</file>

<file path=ppt/slides/_rels/slide3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1.xml"/><Relationship Id="rId1" Type="http://schemas.openxmlformats.org/officeDocument/2006/relationships/slideLayout" Target="../slideLayouts/slideLayout3.xml"/><Relationship Id="rId4" Type="http://schemas.openxmlformats.org/officeDocument/2006/relationships/hyperlink" Target="https://github.com/HCIILAB/SCUT-HEAD-Dataset-Release"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2.xml"/><Relationship Id="rId1" Type="http://schemas.openxmlformats.org/officeDocument/2006/relationships/slideLayout" Target="../slideLayouts/slideLayout3.xml"/><Relationship Id="rId4" Type="http://schemas.openxmlformats.org/officeDocument/2006/relationships/image" Target="../media/image46.png"/></Relationships>
</file>

<file path=ppt/slides/_rels/slide3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notesSlide" Target="../notesSlides/notesSlide34.xml"/><Relationship Id="rId1" Type="http://schemas.openxmlformats.org/officeDocument/2006/relationships/slideLayout" Target="../slideLayouts/slideLayout3.xml"/><Relationship Id="rId6" Type="http://schemas.openxmlformats.org/officeDocument/2006/relationships/image" Target="../media/image51.png"/><Relationship Id="rId5" Type="http://schemas.openxmlformats.org/officeDocument/2006/relationships/image" Target="../media/image50.png"/><Relationship Id="rId10" Type="http://schemas.openxmlformats.org/officeDocument/2006/relationships/image" Target="../media/image55.png"/><Relationship Id="rId4" Type="http://schemas.openxmlformats.org/officeDocument/2006/relationships/image" Target="../media/image49.png"/><Relationship Id="rId9" Type="http://schemas.openxmlformats.org/officeDocument/2006/relationships/image" Target="../media/image54.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4.png"/><Relationship Id="rId2" Type="http://schemas.openxmlformats.org/officeDocument/2006/relationships/notesSlide" Target="../notesSlides/notesSlide36.xml"/><Relationship Id="rId1" Type="http://schemas.openxmlformats.org/officeDocument/2006/relationships/slideLayout" Target="../slideLayouts/slideLayout3.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7.png"/><Relationship Id="rId5" Type="http://schemas.openxmlformats.org/officeDocument/2006/relationships/image" Target="../media/image10.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14.gif"/><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15.gif"/><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solidFill>
          <a:schemeClr val="lt1"/>
        </a:solidFill>
        <a:effectLst/>
      </p:bgPr>
    </p:bg>
    <p:spTree>
      <p:nvGrpSpPr>
        <p:cNvPr id="1" name="Shape 379"/>
        <p:cNvGrpSpPr/>
        <p:nvPr/>
      </p:nvGrpSpPr>
      <p:grpSpPr>
        <a:xfrm>
          <a:off x="0" y="0"/>
          <a:ext cx="0" cy="0"/>
          <a:chOff x="0" y="0"/>
          <a:chExt cx="0" cy="0"/>
        </a:xfrm>
      </p:grpSpPr>
      <p:sp>
        <p:nvSpPr>
          <p:cNvPr id="3" name="文本框 2">
            <a:extLst>
              <a:ext uri="{FF2B5EF4-FFF2-40B4-BE49-F238E27FC236}">
                <a16:creationId xmlns:a16="http://schemas.microsoft.com/office/drawing/2014/main" id="{72916092-98B6-4ADD-950F-050DEE1C010B}"/>
              </a:ext>
            </a:extLst>
          </p:cNvPr>
          <p:cNvSpPr txBox="1"/>
          <p:nvPr/>
        </p:nvSpPr>
        <p:spPr>
          <a:xfrm>
            <a:off x="2254422" y="2844225"/>
            <a:ext cx="7683155" cy="584775"/>
          </a:xfrm>
          <a:prstGeom prst="rect">
            <a:avLst/>
          </a:prstGeom>
          <a:noFill/>
        </p:spPr>
        <p:txBody>
          <a:bodyPr wrap="square" rtlCol="0">
            <a:spAutoFit/>
          </a:bodyPr>
          <a:lstStyle/>
          <a:p>
            <a:pPr algn="ctr"/>
            <a:r>
              <a:rPr lang="en-US" altLang="zh-CN" sz="3200" dirty="0">
                <a:gradFill flip="none" rotWithShape="1">
                  <a:gsLst>
                    <a:gs pos="50000">
                      <a:srgbClr val="CDB5BF">
                        <a:lumMod val="95000"/>
                      </a:srgbClr>
                    </a:gs>
                    <a:gs pos="0">
                      <a:srgbClr val="894E62">
                        <a:alpha val="85000"/>
                      </a:srgbClr>
                    </a:gs>
                    <a:gs pos="100000">
                      <a:schemeClr val="accent1">
                        <a:alpha val="85000"/>
                        <a:lumMod val="100000"/>
                      </a:schemeClr>
                    </a:gs>
                  </a:gsLst>
                  <a:lin ang="0" scaled="1"/>
                  <a:tileRect/>
                </a:gradFill>
                <a:latin typeface="+mn-lt"/>
                <a:ea typeface="+mn-ea"/>
                <a:cs typeface="+mn-ea"/>
                <a:sym typeface="+mn-lt"/>
              </a:rPr>
              <a:t>Hi</a:t>
            </a:r>
            <a:r>
              <a:rPr lang="zh-CN" altLang="en-US" sz="3200" dirty="0">
                <a:gradFill flip="none" rotWithShape="1">
                  <a:gsLst>
                    <a:gs pos="50000">
                      <a:srgbClr val="CDB5BF">
                        <a:lumMod val="95000"/>
                      </a:srgbClr>
                    </a:gs>
                    <a:gs pos="0">
                      <a:srgbClr val="894E62">
                        <a:alpha val="85000"/>
                      </a:srgbClr>
                    </a:gs>
                    <a:gs pos="100000">
                      <a:schemeClr val="accent1">
                        <a:alpha val="85000"/>
                        <a:lumMod val="100000"/>
                      </a:schemeClr>
                    </a:gs>
                  </a:gsLst>
                  <a:lin ang="0" scaled="1"/>
                  <a:tileRect/>
                </a:gradFill>
                <a:latin typeface="+mn-lt"/>
                <a:ea typeface="+mn-ea"/>
                <a:cs typeface="+mn-ea"/>
                <a:sym typeface="+mn-lt"/>
              </a:rPr>
              <a:t>，</a:t>
            </a:r>
            <a:r>
              <a:rPr lang="en-US" altLang="zh-CN" sz="3200" dirty="0">
                <a:gradFill flip="none" rotWithShape="1">
                  <a:gsLst>
                    <a:gs pos="50000">
                      <a:srgbClr val="CDB5BF">
                        <a:lumMod val="95000"/>
                      </a:srgbClr>
                    </a:gs>
                    <a:gs pos="0">
                      <a:srgbClr val="894E62">
                        <a:alpha val="85000"/>
                      </a:srgbClr>
                    </a:gs>
                    <a:gs pos="100000">
                      <a:schemeClr val="accent1">
                        <a:alpha val="85000"/>
                        <a:lumMod val="100000"/>
                      </a:schemeClr>
                    </a:gs>
                  </a:gsLst>
                  <a:lin ang="0" scaled="1"/>
                  <a:tileRect/>
                </a:gradFill>
                <a:latin typeface="+mn-lt"/>
                <a:ea typeface="+mn-ea"/>
                <a:cs typeface="+mn-ea"/>
                <a:sym typeface="+mn-lt"/>
              </a:rPr>
              <a:t>tell me how are you feeling today</a:t>
            </a:r>
            <a:r>
              <a:rPr lang="zh-CN" altLang="en-US" sz="3200" dirty="0">
                <a:gradFill flip="none" rotWithShape="1">
                  <a:gsLst>
                    <a:gs pos="50000">
                      <a:srgbClr val="CDB5BF">
                        <a:lumMod val="95000"/>
                      </a:srgbClr>
                    </a:gs>
                    <a:gs pos="0">
                      <a:srgbClr val="894E62">
                        <a:alpha val="85000"/>
                      </a:srgbClr>
                    </a:gs>
                    <a:gs pos="100000">
                      <a:schemeClr val="accent1">
                        <a:alpha val="85000"/>
                        <a:lumMod val="100000"/>
                      </a:schemeClr>
                    </a:gs>
                  </a:gsLst>
                  <a:lin ang="0" scaled="1"/>
                  <a:tileRect/>
                </a:gradFill>
                <a:latin typeface="+mn-lt"/>
                <a:ea typeface="+mn-ea"/>
                <a:cs typeface="+mn-ea"/>
                <a:sym typeface="+mn-lt"/>
              </a:rPr>
              <a:t>？</a:t>
            </a:r>
          </a:p>
        </p:txBody>
      </p:sp>
    </p:spTree>
  </p:cSld>
  <p:clrMapOvr>
    <a:masterClrMapping/>
  </p:clrMapOvr>
  <mc:AlternateContent xmlns:mc="http://schemas.openxmlformats.org/markup-compatibility/2006" xmlns:p14="http://schemas.microsoft.com/office/powerpoint/2010/main">
    <mc:Choice Requires="p14">
      <p:transition spd="slow" p14:dur="2000" advTm="28123"/>
    </mc:Choice>
    <mc:Fallback xmlns="">
      <p:transition spd="slow" advTm="28123"/>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88"/>
        <p:cNvGrpSpPr/>
        <p:nvPr/>
      </p:nvGrpSpPr>
      <p:grpSpPr>
        <a:xfrm>
          <a:off x="0" y="0"/>
          <a:ext cx="0" cy="0"/>
          <a:chOff x="0" y="0"/>
          <a:chExt cx="0" cy="0"/>
        </a:xfrm>
      </p:grpSpPr>
      <p:grpSp>
        <p:nvGrpSpPr>
          <p:cNvPr id="1189" name="Google Shape;1189;p36"/>
          <p:cNvGrpSpPr/>
          <p:nvPr/>
        </p:nvGrpSpPr>
        <p:grpSpPr>
          <a:xfrm>
            <a:off x="7676851" y="-1731186"/>
            <a:ext cx="6833140" cy="6807473"/>
            <a:chOff x="7676851" y="-1731186"/>
            <a:chExt cx="6833140" cy="6807473"/>
          </a:xfrm>
        </p:grpSpPr>
        <p:sp>
          <p:nvSpPr>
            <p:cNvPr id="1190" name="Google Shape;1190;p36"/>
            <p:cNvSpPr/>
            <p:nvPr/>
          </p:nvSpPr>
          <p:spPr>
            <a:xfrm>
              <a:off x="7893543" y="-1539759"/>
              <a:ext cx="6459844" cy="6459843"/>
            </a:xfrm>
            <a:prstGeom prst="ellipse">
              <a:avLst/>
            </a:prstGeom>
            <a:blipFill rotWithShape="1">
              <a:blip r:embed="rId3">
                <a:alphaModFix/>
              </a:blip>
              <a:stretch>
                <a:fillRect/>
              </a:stretch>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mbria"/>
                <a:ea typeface="Cambria"/>
                <a:cs typeface="Cambria"/>
                <a:sym typeface="Cambria"/>
              </a:endParaRPr>
            </a:p>
          </p:txBody>
        </p:sp>
        <p:grpSp>
          <p:nvGrpSpPr>
            <p:cNvPr id="1191" name="Google Shape;1191;p36"/>
            <p:cNvGrpSpPr/>
            <p:nvPr/>
          </p:nvGrpSpPr>
          <p:grpSpPr>
            <a:xfrm>
              <a:off x="7676851" y="-1731186"/>
              <a:ext cx="6833140" cy="6807473"/>
              <a:chOff x="2801258" y="450850"/>
              <a:chExt cx="5916613" cy="5894388"/>
            </a:xfrm>
          </p:grpSpPr>
          <p:sp>
            <p:nvSpPr>
              <p:cNvPr id="1192" name="Google Shape;1192;p36"/>
              <p:cNvSpPr/>
              <p:nvPr/>
            </p:nvSpPr>
            <p:spPr>
              <a:xfrm>
                <a:off x="2801258" y="450850"/>
                <a:ext cx="5916613" cy="5894388"/>
              </a:xfrm>
              <a:custGeom>
                <a:avLst/>
                <a:gdLst/>
                <a:ahLst/>
                <a:cxnLst/>
                <a:rect l="l" t="t" r="r" b="b"/>
                <a:pathLst>
                  <a:path w="3727" h="3713" extrusionOk="0">
                    <a:moveTo>
                      <a:pt x="2229" y="3713"/>
                    </a:moveTo>
                    <a:lnTo>
                      <a:pt x="1448" y="3699"/>
                    </a:lnTo>
                    <a:lnTo>
                      <a:pt x="745" y="3373"/>
                    </a:lnTo>
                    <a:lnTo>
                      <a:pt x="234" y="2783"/>
                    </a:lnTo>
                    <a:lnTo>
                      <a:pt x="0" y="2038"/>
                    </a:lnTo>
                    <a:lnTo>
                      <a:pt x="99" y="1264"/>
                    </a:lnTo>
                    <a:lnTo>
                      <a:pt x="496" y="596"/>
                    </a:lnTo>
                    <a:lnTo>
                      <a:pt x="1135" y="149"/>
                    </a:lnTo>
                    <a:lnTo>
                      <a:pt x="1902" y="0"/>
                    </a:lnTo>
                    <a:lnTo>
                      <a:pt x="2655" y="170"/>
                    </a:lnTo>
                    <a:lnTo>
                      <a:pt x="3279" y="639"/>
                    </a:lnTo>
                    <a:lnTo>
                      <a:pt x="3663" y="1320"/>
                    </a:lnTo>
                    <a:lnTo>
                      <a:pt x="3727" y="2102"/>
                    </a:lnTo>
                    <a:lnTo>
                      <a:pt x="3478" y="2833"/>
                    </a:lnTo>
                    <a:lnTo>
                      <a:pt x="2946" y="3408"/>
                    </a:lnTo>
                    <a:lnTo>
                      <a:pt x="2229" y="3713"/>
                    </a:lnTo>
                    <a:close/>
                  </a:path>
                </a:pathLst>
              </a:custGeom>
              <a:noFill/>
              <a:ln w="9525" cap="rnd" cmpd="sng">
                <a:solidFill>
                  <a:srgbClr val="D8D8D8">
                    <a:alpha val="32941"/>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mbria"/>
                  <a:ea typeface="Cambria"/>
                  <a:cs typeface="Cambria"/>
                  <a:sym typeface="Cambria"/>
                </a:endParaRPr>
              </a:p>
            </p:txBody>
          </p:sp>
          <p:grpSp>
            <p:nvGrpSpPr>
              <p:cNvPr id="1193" name="Google Shape;1193;p36"/>
              <p:cNvGrpSpPr/>
              <p:nvPr/>
            </p:nvGrpSpPr>
            <p:grpSpPr>
              <a:xfrm>
                <a:off x="2801258" y="450850"/>
                <a:ext cx="5815012" cy="5894388"/>
                <a:chOff x="2801258" y="450850"/>
                <a:chExt cx="5815012" cy="5894388"/>
              </a:xfrm>
            </p:grpSpPr>
            <p:cxnSp>
              <p:nvCxnSpPr>
                <p:cNvPr id="1194" name="Google Shape;1194;p36"/>
                <p:cNvCxnSpPr/>
                <p:nvPr/>
              </p:nvCxnSpPr>
              <p:spPr>
                <a:xfrm>
                  <a:off x="4603070" y="687388"/>
                  <a:ext cx="3403600" cy="777875"/>
                </a:xfrm>
                <a:prstGeom prst="straightConnector1">
                  <a:avLst/>
                </a:prstGeom>
                <a:solidFill>
                  <a:schemeClr val="lt1"/>
                </a:solidFill>
                <a:ln w="9525" cap="rnd" cmpd="sng">
                  <a:solidFill>
                    <a:srgbClr val="D8D8D8">
                      <a:alpha val="32941"/>
                    </a:srgbClr>
                  </a:solidFill>
                  <a:prstDash val="solid"/>
                  <a:round/>
                  <a:headEnd type="oval" w="med" len="med"/>
                  <a:tailEnd type="oval" w="med" len="med"/>
                </a:ln>
              </p:spPr>
            </p:cxnSp>
            <p:cxnSp>
              <p:nvCxnSpPr>
                <p:cNvPr id="1195" name="Google Shape;1195;p36"/>
                <p:cNvCxnSpPr/>
                <p:nvPr/>
              </p:nvCxnSpPr>
              <p:spPr>
                <a:xfrm>
                  <a:off x="8006670" y="1465263"/>
                  <a:ext cx="315913" cy="3482975"/>
                </a:xfrm>
                <a:prstGeom prst="straightConnector1">
                  <a:avLst/>
                </a:prstGeom>
                <a:solidFill>
                  <a:schemeClr val="lt1"/>
                </a:solidFill>
                <a:ln w="9525" cap="rnd" cmpd="sng">
                  <a:solidFill>
                    <a:srgbClr val="D8D8D8">
                      <a:alpha val="32941"/>
                    </a:srgbClr>
                  </a:solidFill>
                  <a:prstDash val="solid"/>
                  <a:round/>
                  <a:headEnd type="oval" w="med" len="med"/>
                  <a:tailEnd type="oval" w="med" len="med"/>
                </a:ln>
              </p:spPr>
            </p:cxnSp>
            <p:cxnSp>
              <p:nvCxnSpPr>
                <p:cNvPr id="1196" name="Google Shape;1196;p36"/>
                <p:cNvCxnSpPr/>
                <p:nvPr/>
              </p:nvCxnSpPr>
              <p:spPr>
                <a:xfrm flipH="1">
                  <a:off x="5099958" y="4948238"/>
                  <a:ext cx="3222625" cy="1374775"/>
                </a:xfrm>
                <a:prstGeom prst="straightConnector1">
                  <a:avLst/>
                </a:prstGeom>
                <a:solidFill>
                  <a:schemeClr val="lt1"/>
                </a:solidFill>
                <a:ln w="9525" cap="rnd" cmpd="sng">
                  <a:solidFill>
                    <a:srgbClr val="D8D8D8">
                      <a:alpha val="32941"/>
                    </a:srgbClr>
                  </a:solidFill>
                  <a:prstDash val="solid"/>
                  <a:round/>
                  <a:headEnd type="oval" w="med" len="med"/>
                  <a:tailEnd type="oval" w="med" len="med"/>
                </a:ln>
              </p:spPr>
            </p:cxnSp>
            <p:cxnSp>
              <p:nvCxnSpPr>
                <p:cNvPr id="1197" name="Google Shape;1197;p36"/>
                <p:cNvCxnSpPr/>
                <p:nvPr/>
              </p:nvCxnSpPr>
              <p:spPr>
                <a:xfrm rot="10800000">
                  <a:off x="2801258" y="3686175"/>
                  <a:ext cx="2298700" cy="2636838"/>
                </a:xfrm>
                <a:prstGeom prst="straightConnector1">
                  <a:avLst/>
                </a:prstGeom>
                <a:solidFill>
                  <a:schemeClr val="lt1"/>
                </a:solidFill>
                <a:ln w="9525" cap="rnd" cmpd="sng">
                  <a:solidFill>
                    <a:srgbClr val="D8D8D8">
                      <a:alpha val="32941"/>
                    </a:srgbClr>
                  </a:solidFill>
                  <a:prstDash val="solid"/>
                  <a:round/>
                  <a:headEnd type="oval" w="med" len="med"/>
                  <a:tailEnd type="oval" w="med" len="med"/>
                </a:ln>
              </p:spPr>
            </p:cxnSp>
            <p:cxnSp>
              <p:nvCxnSpPr>
                <p:cNvPr id="1198" name="Google Shape;1198;p36"/>
                <p:cNvCxnSpPr/>
                <p:nvPr/>
              </p:nvCxnSpPr>
              <p:spPr>
                <a:xfrm rot="10800000" flipH="1">
                  <a:off x="2801258" y="687388"/>
                  <a:ext cx="1801813" cy="2998788"/>
                </a:xfrm>
                <a:prstGeom prst="straightConnector1">
                  <a:avLst/>
                </a:prstGeom>
                <a:solidFill>
                  <a:schemeClr val="lt1"/>
                </a:solidFill>
                <a:ln w="9525" cap="rnd" cmpd="sng">
                  <a:solidFill>
                    <a:srgbClr val="D8D8D8">
                      <a:alpha val="32941"/>
                    </a:srgbClr>
                  </a:solidFill>
                  <a:prstDash val="solid"/>
                  <a:round/>
                  <a:headEnd type="oval" w="med" len="med"/>
                  <a:tailEnd type="oval" w="med" len="med"/>
                </a:ln>
              </p:spPr>
            </p:cxnSp>
            <p:cxnSp>
              <p:nvCxnSpPr>
                <p:cNvPr id="1199" name="Google Shape;1199;p36"/>
                <p:cNvCxnSpPr/>
                <p:nvPr/>
              </p:nvCxnSpPr>
              <p:spPr>
                <a:xfrm>
                  <a:off x="5820683" y="450850"/>
                  <a:ext cx="180975" cy="552450"/>
                </a:xfrm>
                <a:prstGeom prst="straightConnector1">
                  <a:avLst/>
                </a:prstGeom>
                <a:solidFill>
                  <a:schemeClr val="lt1"/>
                </a:solidFill>
                <a:ln w="9525" cap="rnd" cmpd="sng">
                  <a:solidFill>
                    <a:srgbClr val="D8D8D8">
                      <a:alpha val="32941"/>
                    </a:srgbClr>
                  </a:solidFill>
                  <a:prstDash val="solid"/>
                  <a:round/>
                  <a:headEnd type="oval" w="med" len="med"/>
                  <a:tailEnd type="oval" w="med" len="med"/>
                </a:ln>
              </p:spPr>
            </p:cxnSp>
            <p:cxnSp>
              <p:nvCxnSpPr>
                <p:cNvPr id="1200" name="Google Shape;1200;p36"/>
                <p:cNvCxnSpPr/>
                <p:nvPr/>
              </p:nvCxnSpPr>
              <p:spPr>
                <a:xfrm rot="10800000" flipH="1">
                  <a:off x="6001658" y="720725"/>
                  <a:ext cx="1014413" cy="282575"/>
                </a:xfrm>
                <a:prstGeom prst="straightConnector1">
                  <a:avLst/>
                </a:prstGeom>
                <a:solidFill>
                  <a:schemeClr val="lt1"/>
                </a:solidFill>
                <a:ln w="9525" cap="rnd" cmpd="sng">
                  <a:solidFill>
                    <a:srgbClr val="D8D8D8">
                      <a:alpha val="32941"/>
                    </a:srgbClr>
                  </a:solidFill>
                  <a:prstDash val="solid"/>
                  <a:round/>
                  <a:headEnd type="oval" w="med" len="med"/>
                  <a:tailEnd type="oval" w="med" len="med"/>
                </a:ln>
              </p:spPr>
            </p:cxnSp>
            <p:cxnSp>
              <p:nvCxnSpPr>
                <p:cNvPr id="1201" name="Google Shape;1201;p36"/>
                <p:cNvCxnSpPr/>
                <p:nvPr/>
              </p:nvCxnSpPr>
              <p:spPr>
                <a:xfrm flipH="1">
                  <a:off x="8165420" y="2546350"/>
                  <a:ext cx="450850" cy="665163"/>
                </a:xfrm>
                <a:prstGeom prst="straightConnector1">
                  <a:avLst/>
                </a:prstGeom>
                <a:solidFill>
                  <a:schemeClr val="lt1"/>
                </a:solidFill>
                <a:ln w="9525" cap="rnd" cmpd="sng">
                  <a:solidFill>
                    <a:srgbClr val="D8D8D8">
                      <a:alpha val="32941"/>
                    </a:srgbClr>
                  </a:solidFill>
                  <a:prstDash val="solid"/>
                  <a:round/>
                  <a:headEnd type="oval" w="med" len="med"/>
                  <a:tailEnd type="oval" w="med" len="med"/>
                </a:ln>
              </p:spPr>
            </p:cxnSp>
            <p:cxnSp>
              <p:nvCxnSpPr>
                <p:cNvPr id="1202" name="Google Shape;1202;p36"/>
                <p:cNvCxnSpPr/>
                <p:nvPr/>
              </p:nvCxnSpPr>
              <p:spPr>
                <a:xfrm rot="10800000">
                  <a:off x="6711270" y="5635625"/>
                  <a:ext cx="766763" cy="225425"/>
                </a:xfrm>
                <a:prstGeom prst="straightConnector1">
                  <a:avLst/>
                </a:prstGeom>
                <a:solidFill>
                  <a:schemeClr val="lt1"/>
                </a:solidFill>
                <a:ln w="9525" cap="rnd" cmpd="sng">
                  <a:solidFill>
                    <a:srgbClr val="D8D8D8">
                      <a:alpha val="32941"/>
                    </a:srgbClr>
                  </a:solidFill>
                  <a:prstDash val="solid"/>
                  <a:round/>
                  <a:headEnd type="oval" w="med" len="med"/>
                  <a:tailEnd type="oval" w="med" len="med"/>
                </a:ln>
              </p:spPr>
            </p:cxnSp>
            <p:cxnSp>
              <p:nvCxnSpPr>
                <p:cNvPr id="1203" name="Google Shape;1203;p36"/>
                <p:cNvCxnSpPr/>
                <p:nvPr/>
              </p:nvCxnSpPr>
              <p:spPr>
                <a:xfrm flipH="1">
                  <a:off x="6339795" y="5635625"/>
                  <a:ext cx="371475" cy="709613"/>
                </a:xfrm>
                <a:prstGeom prst="straightConnector1">
                  <a:avLst/>
                </a:prstGeom>
                <a:solidFill>
                  <a:schemeClr val="lt1"/>
                </a:solidFill>
                <a:ln w="9525" cap="rnd" cmpd="sng">
                  <a:solidFill>
                    <a:srgbClr val="D8D8D8">
                      <a:alpha val="32941"/>
                    </a:srgbClr>
                  </a:solidFill>
                  <a:prstDash val="solid"/>
                  <a:round/>
                  <a:headEnd type="oval" w="med" len="med"/>
                  <a:tailEnd type="oval" w="med" len="med"/>
                </a:ln>
              </p:spPr>
            </p:cxnSp>
            <p:cxnSp>
              <p:nvCxnSpPr>
                <p:cNvPr id="1204" name="Google Shape;1204;p36"/>
                <p:cNvCxnSpPr/>
                <p:nvPr/>
              </p:nvCxnSpPr>
              <p:spPr>
                <a:xfrm rot="10800000" flipH="1">
                  <a:off x="3983945" y="5060950"/>
                  <a:ext cx="22225" cy="744538"/>
                </a:xfrm>
                <a:prstGeom prst="straightConnector1">
                  <a:avLst/>
                </a:prstGeom>
                <a:solidFill>
                  <a:schemeClr val="lt1"/>
                </a:solidFill>
                <a:ln w="9525" cap="rnd" cmpd="sng">
                  <a:solidFill>
                    <a:srgbClr val="D8D8D8">
                      <a:alpha val="32941"/>
                    </a:srgbClr>
                  </a:solidFill>
                  <a:prstDash val="solid"/>
                  <a:round/>
                  <a:headEnd type="oval" w="med" len="med"/>
                  <a:tailEnd type="oval" w="med" len="med"/>
                </a:ln>
              </p:spPr>
            </p:cxnSp>
            <p:cxnSp>
              <p:nvCxnSpPr>
                <p:cNvPr id="1205" name="Google Shape;1205;p36"/>
                <p:cNvCxnSpPr/>
                <p:nvPr/>
              </p:nvCxnSpPr>
              <p:spPr>
                <a:xfrm rot="10800000">
                  <a:off x="3172733" y="4868863"/>
                  <a:ext cx="833438" cy="192088"/>
                </a:xfrm>
                <a:prstGeom prst="straightConnector1">
                  <a:avLst/>
                </a:prstGeom>
                <a:solidFill>
                  <a:schemeClr val="lt1"/>
                </a:solidFill>
                <a:ln w="9525" cap="rnd" cmpd="sng">
                  <a:solidFill>
                    <a:srgbClr val="D8D8D8">
                      <a:alpha val="32941"/>
                    </a:srgbClr>
                  </a:solidFill>
                  <a:prstDash val="solid"/>
                  <a:round/>
                  <a:headEnd type="oval" w="med" len="med"/>
                  <a:tailEnd type="oval" w="med" len="med"/>
                </a:ln>
              </p:spPr>
            </p:cxnSp>
            <p:cxnSp>
              <p:nvCxnSpPr>
                <p:cNvPr id="1206" name="Google Shape;1206;p36"/>
                <p:cNvCxnSpPr/>
                <p:nvPr/>
              </p:nvCxnSpPr>
              <p:spPr>
                <a:xfrm flipH="1">
                  <a:off x="2958420" y="2185988"/>
                  <a:ext cx="742950" cy="271463"/>
                </a:xfrm>
                <a:prstGeom prst="straightConnector1">
                  <a:avLst/>
                </a:prstGeom>
                <a:solidFill>
                  <a:schemeClr val="lt1"/>
                </a:solidFill>
                <a:ln w="9525" cap="rnd" cmpd="sng">
                  <a:solidFill>
                    <a:srgbClr val="D8D8D8">
                      <a:alpha val="32941"/>
                    </a:srgbClr>
                  </a:solidFill>
                  <a:prstDash val="solid"/>
                  <a:round/>
                  <a:headEnd type="oval" w="med" len="med"/>
                  <a:tailEnd type="oval" w="med" len="med"/>
                </a:ln>
              </p:spPr>
            </p:cxnSp>
            <p:cxnSp>
              <p:nvCxnSpPr>
                <p:cNvPr id="1207" name="Google Shape;1207;p36"/>
                <p:cNvCxnSpPr/>
                <p:nvPr/>
              </p:nvCxnSpPr>
              <p:spPr>
                <a:xfrm rot="10800000">
                  <a:off x="3588658" y="1397000"/>
                  <a:ext cx="112713" cy="788988"/>
                </a:xfrm>
                <a:prstGeom prst="straightConnector1">
                  <a:avLst/>
                </a:prstGeom>
                <a:solidFill>
                  <a:schemeClr val="lt1"/>
                </a:solidFill>
                <a:ln w="9525" cap="rnd" cmpd="sng">
                  <a:solidFill>
                    <a:srgbClr val="D8D8D8">
                      <a:alpha val="32941"/>
                    </a:srgbClr>
                  </a:solidFill>
                  <a:prstDash val="solid"/>
                  <a:round/>
                  <a:headEnd type="oval" w="med" len="med"/>
                  <a:tailEnd type="oval" w="med" len="med"/>
                </a:ln>
              </p:spPr>
            </p:cxnSp>
            <p:cxnSp>
              <p:nvCxnSpPr>
                <p:cNvPr id="1208" name="Google Shape;1208;p36"/>
                <p:cNvCxnSpPr/>
                <p:nvPr/>
              </p:nvCxnSpPr>
              <p:spPr>
                <a:xfrm rot="10800000">
                  <a:off x="3701370" y="2185988"/>
                  <a:ext cx="304800" cy="2874963"/>
                </a:xfrm>
                <a:prstGeom prst="straightConnector1">
                  <a:avLst/>
                </a:prstGeom>
                <a:solidFill>
                  <a:schemeClr val="lt1"/>
                </a:solidFill>
                <a:ln w="9525" cap="rnd" cmpd="sng">
                  <a:solidFill>
                    <a:srgbClr val="D8D8D8">
                      <a:alpha val="32941"/>
                    </a:srgbClr>
                  </a:solidFill>
                  <a:prstDash val="solid"/>
                  <a:round/>
                  <a:headEnd type="oval" w="med" len="med"/>
                  <a:tailEnd type="oval" w="med" len="med"/>
                </a:ln>
              </p:spPr>
            </p:cxnSp>
            <p:cxnSp>
              <p:nvCxnSpPr>
                <p:cNvPr id="1209" name="Google Shape;1209;p36"/>
                <p:cNvCxnSpPr/>
                <p:nvPr/>
              </p:nvCxnSpPr>
              <p:spPr>
                <a:xfrm rot="10800000" flipH="1">
                  <a:off x="3701370" y="1003300"/>
                  <a:ext cx="2300288" cy="1182688"/>
                </a:xfrm>
                <a:prstGeom prst="straightConnector1">
                  <a:avLst/>
                </a:prstGeom>
                <a:solidFill>
                  <a:schemeClr val="lt1"/>
                </a:solidFill>
                <a:ln w="9525" cap="rnd" cmpd="sng">
                  <a:solidFill>
                    <a:srgbClr val="D8D8D8">
                      <a:alpha val="32941"/>
                    </a:srgbClr>
                  </a:solidFill>
                  <a:prstDash val="solid"/>
                  <a:round/>
                  <a:headEnd type="oval" w="med" len="med"/>
                  <a:tailEnd type="oval" w="med" len="med"/>
                </a:ln>
              </p:spPr>
            </p:cxnSp>
            <p:cxnSp>
              <p:nvCxnSpPr>
                <p:cNvPr id="1210" name="Google Shape;1210;p36"/>
                <p:cNvCxnSpPr/>
                <p:nvPr/>
              </p:nvCxnSpPr>
              <p:spPr>
                <a:xfrm>
                  <a:off x="6001658" y="1003300"/>
                  <a:ext cx="2163763" cy="2208213"/>
                </a:xfrm>
                <a:prstGeom prst="straightConnector1">
                  <a:avLst/>
                </a:prstGeom>
                <a:solidFill>
                  <a:schemeClr val="lt1"/>
                </a:solidFill>
                <a:ln w="9525" cap="rnd" cmpd="sng">
                  <a:solidFill>
                    <a:srgbClr val="D8D8D8">
                      <a:alpha val="32941"/>
                    </a:srgbClr>
                  </a:solidFill>
                  <a:prstDash val="solid"/>
                  <a:round/>
                  <a:headEnd type="oval" w="med" len="med"/>
                  <a:tailEnd type="oval" w="med" len="med"/>
                </a:ln>
              </p:spPr>
            </p:cxnSp>
            <p:cxnSp>
              <p:nvCxnSpPr>
                <p:cNvPr id="1211" name="Google Shape;1211;p36"/>
                <p:cNvCxnSpPr/>
                <p:nvPr/>
              </p:nvCxnSpPr>
              <p:spPr>
                <a:xfrm flipH="1">
                  <a:off x="6711270" y="3211513"/>
                  <a:ext cx="1454150" cy="2424113"/>
                </a:xfrm>
                <a:prstGeom prst="straightConnector1">
                  <a:avLst/>
                </a:prstGeom>
                <a:solidFill>
                  <a:schemeClr val="lt1"/>
                </a:solidFill>
                <a:ln w="9525" cap="rnd" cmpd="sng">
                  <a:solidFill>
                    <a:srgbClr val="D8D8D8">
                      <a:alpha val="32941"/>
                    </a:srgbClr>
                  </a:solidFill>
                  <a:prstDash val="solid"/>
                  <a:round/>
                  <a:headEnd type="oval" w="med" len="med"/>
                  <a:tailEnd type="oval" w="med" len="med"/>
                </a:ln>
              </p:spPr>
            </p:cxnSp>
            <p:cxnSp>
              <p:nvCxnSpPr>
                <p:cNvPr id="1212" name="Google Shape;1212;p36"/>
                <p:cNvCxnSpPr/>
                <p:nvPr/>
              </p:nvCxnSpPr>
              <p:spPr>
                <a:xfrm rot="10800000">
                  <a:off x="4006170" y="5060950"/>
                  <a:ext cx="2705100" cy="574675"/>
                </a:xfrm>
                <a:prstGeom prst="straightConnector1">
                  <a:avLst/>
                </a:prstGeom>
                <a:solidFill>
                  <a:schemeClr val="lt1"/>
                </a:solidFill>
                <a:ln w="9525" cap="rnd" cmpd="sng">
                  <a:solidFill>
                    <a:srgbClr val="D8D8D8">
                      <a:alpha val="32941"/>
                    </a:srgbClr>
                  </a:solidFill>
                  <a:prstDash val="solid"/>
                  <a:round/>
                  <a:headEnd type="oval" w="med" len="med"/>
                  <a:tailEnd type="oval" w="med" len="med"/>
                </a:ln>
              </p:spPr>
            </p:cxnSp>
            <p:cxnSp>
              <p:nvCxnSpPr>
                <p:cNvPr id="1213" name="Google Shape;1213;p36"/>
                <p:cNvCxnSpPr/>
                <p:nvPr/>
              </p:nvCxnSpPr>
              <p:spPr>
                <a:xfrm flipH="1">
                  <a:off x="7162120" y="1465263"/>
                  <a:ext cx="844550" cy="720725"/>
                </a:xfrm>
                <a:prstGeom prst="straightConnector1">
                  <a:avLst/>
                </a:prstGeom>
                <a:solidFill>
                  <a:schemeClr val="lt1"/>
                </a:solidFill>
                <a:ln w="9525" cap="rnd" cmpd="sng">
                  <a:solidFill>
                    <a:srgbClr val="D8D8D8">
                      <a:alpha val="32941"/>
                    </a:srgbClr>
                  </a:solidFill>
                  <a:prstDash val="solid"/>
                  <a:round/>
                  <a:headEnd type="oval" w="med" len="med"/>
                  <a:tailEnd type="oval" w="med" len="med"/>
                </a:ln>
              </p:spPr>
            </p:cxnSp>
            <p:cxnSp>
              <p:nvCxnSpPr>
                <p:cNvPr id="1214" name="Google Shape;1214;p36"/>
                <p:cNvCxnSpPr/>
                <p:nvPr/>
              </p:nvCxnSpPr>
              <p:spPr>
                <a:xfrm flipH="1">
                  <a:off x="6711270" y="2185988"/>
                  <a:ext cx="450850" cy="3449638"/>
                </a:xfrm>
                <a:prstGeom prst="straightConnector1">
                  <a:avLst/>
                </a:prstGeom>
                <a:solidFill>
                  <a:schemeClr val="lt1"/>
                </a:solidFill>
                <a:ln w="9525" cap="rnd" cmpd="sng">
                  <a:solidFill>
                    <a:srgbClr val="D8D8D8">
                      <a:alpha val="32941"/>
                    </a:srgbClr>
                  </a:solidFill>
                  <a:prstDash val="solid"/>
                  <a:round/>
                  <a:headEnd type="oval" w="med" len="med"/>
                  <a:tailEnd type="oval" w="med" len="med"/>
                </a:ln>
              </p:spPr>
            </p:cxnSp>
            <p:cxnSp>
              <p:nvCxnSpPr>
                <p:cNvPr id="1215" name="Google Shape;1215;p36"/>
                <p:cNvCxnSpPr/>
                <p:nvPr/>
              </p:nvCxnSpPr>
              <p:spPr>
                <a:xfrm rot="10800000">
                  <a:off x="3701370" y="2185988"/>
                  <a:ext cx="3009900" cy="3449638"/>
                </a:xfrm>
                <a:prstGeom prst="straightConnector1">
                  <a:avLst/>
                </a:prstGeom>
                <a:solidFill>
                  <a:schemeClr val="lt1"/>
                </a:solidFill>
                <a:ln w="9525" cap="rnd" cmpd="sng">
                  <a:solidFill>
                    <a:srgbClr val="D8D8D8">
                      <a:alpha val="32941"/>
                    </a:srgbClr>
                  </a:solidFill>
                  <a:prstDash val="solid"/>
                  <a:round/>
                  <a:headEnd type="oval" w="med" len="med"/>
                  <a:tailEnd type="oval" w="med" len="med"/>
                </a:ln>
              </p:spPr>
            </p:cxnSp>
            <p:cxnSp>
              <p:nvCxnSpPr>
                <p:cNvPr id="1216" name="Google Shape;1216;p36"/>
                <p:cNvCxnSpPr/>
                <p:nvPr/>
              </p:nvCxnSpPr>
              <p:spPr>
                <a:xfrm rot="10800000" flipH="1">
                  <a:off x="4006170" y="3494088"/>
                  <a:ext cx="833438" cy="1566863"/>
                </a:xfrm>
                <a:prstGeom prst="straightConnector1">
                  <a:avLst/>
                </a:prstGeom>
                <a:solidFill>
                  <a:schemeClr val="lt1"/>
                </a:solidFill>
                <a:ln w="9525" cap="rnd" cmpd="sng">
                  <a:solidFill>
                    <a:srgbClr val="D8D8D8">
                      <a:alpha val="32941"/>
                    </a:srgbClr>
                  </a:solidFill>
                  <a:prstDash val="solid"/>
                  <a:round/>
                  <a:headEnd type="oval" w="med" len="med"/>
                  <a:tailEnd type="oval" w="med" len="med"/>
                </a:ln>
              </p:spPr>
            </p:cxnSp>
            <p:cxnSp>
              <p:nvCxnSpPr>
                <p:cNvPr id="1217" name="Google Shape;1217;p36"/>
                <p:cNvCxnSpPr/>
                <p:nvPr/>
              </p:nvCxnSpPr>
              <p:spPr>
                <a:xfrm flipH="1">
                  <a:off x="4839608" y="1003300"/>
                  <a:ext cx="1162050" cy="2490788"/>
                </a:xfrm>
                <a:prstGeom prst="straightConnector1">
                  <a:avLst/>
                </a:prstGeom>
                <a:solidFill>
                  <a:schemeClr val="lt1"/>
                </a:solidFill>
                <a:ln w="9525" cap="rnd" cmpd="sng">
                  <a:solidFill>
                    <a:srgbClr val="D8D8D8">
                      <a:alpha val="32941"/>
                    </a:srgbClr>
                  </a:solidFill>
                  <a:prstDash val="solid"/>
                  <a:round/>
                  <a:headEnd type="oval" w="med" len="med"/>
                  <a:tailEnd type="oval" w="med" len="med"/>
                </a:ln>
              </p:spPr>
            </p:cxnSp>
            <p:cxnSp>
              <p:nvCxnSpPr>
                <p:cNvPr id="1218" name="Google Shape;1218;p36"/>
                <p:cNvCxnSpPr/>
                <p:nvPr/>
              </p:nvCxnSpPr>
              <p:spPr>
                <a:xfrm rot="10800000">
                  <a:off x="3701370" y="2185988"/>
                  <a:ext cx="1624013" cy="271463"/>
                </a:xfrm>
                <a:prstGeom prst="straightConnector1">
                  <a:avLst/>
                </a:prstGeom>
                <a:solidFill>
                  <a:schemeClr val="lt1"/>
                </a:solidFill>
                <a:ln w="9525" cap="rnd" cmpd="sng">
                  <a:solidFill>
                    <a:srgbClr val="D8D8D8">
                      <a:alpha val="32941"/>
                    </a:srgbClr>
                  </a:solidFill>
                  <a:prstDash val="solid"/>
                  <a:round/>
                  <a:headEnd type="oval" w="med" len="med"/>
                  <a:tailEnd type="oval" w="med" len="med"/>
                </a:ln>
              </p:spPr>
            </p:cxnSp>
            <p:cxnSp>
              <p:nvCxnSpPr>
                <p:cNvPr id="1219" name="Google Shape;1219;p36"/>
                <p:cNvCxnSpPr/>
                <p:nvPr/>
              </p:nvCxnSpPr>
              <p:spPr>
                <a:xfrm rot="10800000" flipH="1">
                  <a:off x="5325383" y="2185988"/>
                  <a:ext cx="1836738" cy="271463"/>
                </a:xfrm>
                <a:prstGeom prst="straightConnector1">
                  <a:avLst/>
                </a:prstGeom>
                <a:solidFill>
                  <a:schemeClr val="lt1"/>
                </a:solidFill>
                <a:ln w="9525" cap="rnd" cmpd="sng">
                  <a:solidFill>
                    <a:srgbClr val="D8D8D8">
                      <a:alpha val="32941"/>
                    </a:srgbClr>
                  </a:solidFill>
                  <a:prstDash val="solid"/>
                  <a:round/>
                  <a:headEnd type="oval" w="med" len="med"/>
                  <a:tailEnd type="oval" w="med" len="med"/>
                </a:ln>
              </p:spPr>
            </p:cxnSp>
            <p:cxnSp>
              <p:nvCxnSpPr>
                <p:cNvPr id="1220" name="Google Shape;1220;p36"/>
                <p:cNvCxnSpPr/>
                <p:nvPr/>
              </p:nvCxnSpPr>
              <p:spPr>
                <a:xfrm rot="10800000">
                  <a:off x="5325383" y="2457450"/>
                  <a:ext cx="1385888" cy="3178175"/>
                </a:xfrm>
                <a:prstGeom prst="straightConnector1">
                  <a:avLst/>
                </a:prstGeom>
                <a:solidFill>
                  <a:schemeClr val="lt1"/>
                </a:solidFill>
                <a:ln w="9525" cap="rnd" cmpd="sng">
                  <a:solidFill>
                    <a:srgbClr val="D8D8D8">
                      <a:alpha val="32941"/>
                    </a:srgbClr>
                  </a:solidFill>
                  <a:prstDash val="solid"/>
                  <a:round/>
                  <a:headEnd type="oval" w="med" len="med"/>
                  <a:tailEnd type="oval" w="med" len="med"/>
                </a:ln>
              </p:spPr>
            </p:cxnSp>
          </p:grpSp>
        </p:grpSp>
      </p:grpSp>
      <p:grpSp>
        <p:nvGrpSpPr>
          <p:cNvPr id="1221" name="Google Shape;1221;p36"/>
          <p:cNvGrpSpPr/>
          <p:nvPr/>
        </p:nvGrpSpPr>
        <p:grpSpPr>
          <a:xfrm>
            <a:off x="1237950" y="3992804"/>
            <a:ext cx="2114012" cy="2114007"/>
            <a:chOff x="5772789" y="883375"/>
            <a:chExt cx="2746188" cy="2746182"/>
          </a:xfrm>
        </p:grpSpPr>
        <p:grpSp>
          <p:nvGrpSpPr>
            <p:cNvPr id="1222" name="Google Shape;1222;p36"/>
            <p:cNvGrpSpPr/>
            <p:nvPr/>
          </p:nvGrpSpPr>
          <p:grpSpPr>
            <a:xfrm>
              <a:off x="6217013" y="1317109"/>
              <a:ext cx="1858166" cy="1881785"/>
              <a:chOff x="6217013" y="1317109"/>
              <a:chExt cx="1858166" cy="1881785"/>
            </a:xfrm>
          </p:grpSpPr>
          <p:sp>
            <p:nvSpPr>
              <p:cNvPr id="1223" name="Google Shape;1223;p36"/>
              <p:cNvSpPr/>
              <p:nvPr/>
            </p:nvSpPr>
            <p:spPr>
              <a:xfrm>
                <a:off x="6217335" y="1318712"/>
                <a:ext cx="1857844" cy="1880182"/>
              </a:xfrm>
              <a:prstGeom prst="ellipse">
                <a:avLst/>
              </a:prstGeom>
              <a:blipFill rotWithShape="1">
                <a:blip r:embed="rId4">
                  <a:alphaModFix/>
                </a:blip>
                <a:tile tx="0" ty="0" sx="100000" sy="100000" flip="none" algn="b"/>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mbria"/>
                  <a:ea typeface="Cambria"/>
                  <a:cs typeface="Cambria"/>
                  <a:sym typeface="Cambria"/>
                </a:endParaRPr>
              </a:p>
            </p:txBody>
          </p:sp>
          <p:sp>
            <p:nvSpPr>
              <p:cNvPr id="1224" name="Google Shape;1224;p36"/>
              <p:cNvSpPr/>
              <p:nvPr/>
            </p:nvSpPr>
            <p:spPr>
              <a:xfrm>
                <a:off x="6217013" y="1317109"/>
                <a:ext cx="1857844" cy="1880182"/>
              </a:xfrm>
              <a:prstGeom prst="ellipse">
                <a:avLst/>
              </a:prstGeom>
              <a:solidFill>
                <a:schemeClr val="lt1">
                  <a:alpha val="12941"/>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mbria"/>
                  <a:ea typeface="Cambria"/>
                  <a:cs typeface="Cambria"/>
                  <a:sym typeface="Cambria"/>
                </a:endParaRPr>
              </a:p>
            </p:txBody>
          </p:sp>
        </p:grpSp>
        <p:grpSp>
          <p:nvGrpSpPr>
            <p:cNvPr id="1225" name="Google Shape;1225;p36"/>
            <p:cNvGrpSpPr/>
            <p:nvPr/>
          </p:nvGrpSpPr>
          <p:grpSpPr>
            <a:xfrm rot="3600000">
              <a:off x="6140713" y="1251289"/>
              <a:ext cx="2010340" cy="2010354"/>
              <a:chOff x="2722806" y="5254728"/>
              <a:chExt cx="6728867" cy="6728889"/>
            </a:xfrm>
          </p:grpSpPr>
          <p:sp>
            <p:nvSpPr>
              <p:cNvPr id="1226" name="Google Shape;1226;p36"/>
              <p:cNvSpPr/>
              <p:nvPr/>
            </p:nvSpPr>
            <p:spPr>
              <a:xfrm rot="10800000" flipH="1">
                <a:off x="2778880" y="5320147"/>
                <a:ext cx="6607380" cy="6598050"/>
              </a:xfrm>
              <a:custGeom>
                <a:avLst/>
                <a:gdLst/>
                <a:ahLst/>
                <a:cxnLst/>
                <a:rect l="l" t="t" r="r" b="b"/>
                <a:pathLst>
                  <a:path w="4242" h="4236" extrusionOk="0">
                    <a:moveTo>
                      <a:pt x="3633" y="3603"/>
                    </a:moveTo>
                    <a:lnTo>
                      <a:pt x="2892" y="4091"/>
                    </a:lnTo>
                    <a:lnTo>
                      <a:pt x="2019" y="4236"/>
                    </a:lnTo>
                    <a:lnTo>
                      <a:pt x="1157" y="4013"/>
                    </a:lnTo>
                    <a:lnTo>
                      <a:pt x="464" y="3459"/>
                    </a:lnTo>
                    <a:lnTo>
                      <a:pt x="54" y="2675"/>
                    </a:lnTo>
                    <a:lnTo>
                      <a:pt x="0" y="1790"/>
                    </a:lnTo>
                    <a:lnTo>
                      <a:pt x="313" y="958"/>
                    </a:lnTo>
                    <a:lnTo>
                      <a:pt x="934" y="325"/>
                    </a:lnTo>
                    <a:lnTo>
                      <a:pt x="1759" y="0"/>
                    </a:lnTo>
                    <a:lnTo>
                      <a:pt x="2651" y="36"/>
                    </a:lnTo>
                    <a:lnTo>
                      <a:pt x="3440" y="434"/>
                    </a:lnTo>
                    <a:lnTo>
                      <a:pt x="4007" y="1121"/>
                    </a:lnTo>
                    <a:lnTo>
                      <a:pt x="4242" y="1976"/>
                    </a:lnTo>
                    <a:lnTo>
                      <a:pt x="4109" y="2850"/>
                    </a:lnTo>
                    <a:lnTo>
                      <a:pt x="3633" y="3603"/>
                    </a:lnTo>
                    <a:close/>
                  </a:path>
                </a:pathLst>
              </a:custGeom>
              <a:no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mbria"/>
                  <a:ea typeface="Cambria"/>
                  <a:cs typeface="Cambria"/>
                  <a:sym typeface="Cambria"/>
                </a:endParaRPr>
              </a:p>
            </p:txBody>
          </p:sp>
          <p:cxnSp>
            <p:nvCxnSpPr>
              <p:cNvPr id="1227" name="Google Shape;1227;p36"/>
              <p:cNvCxnSpPr/>
              <p:nvPr/>
            </p:nvCxnSpPr>
            <p:spPr>
              <a:xfrm>
                <a:off x="4233687" y="11411970"/>
                <a:ext cx="2674416" cy="450150"/>
              </a:xfrm>
              <a:prstGeom prst="straightConnector1">
                <a:avLst/>
              </a:prstGeom>
              <a:noFill/>
              <a:ln w="9525" cap="flat" cmpd="sng">
                <a:solidFill>
                  <a:srgbClr val="A4545D">
                    <a:alpha val="33725"/>
                  </a:srgbClr>
                </a:solidFill>
                <a:prstDash val="solid"/>
                <a:miter lim="800000"/>
                <a:headEnd type="none" w="sm" len="sm"/>
                <a:tailEnd type="none" w="sm" len="sm"/>
              </a:ln>
            </p:spPr>
          </p:cxnSp>
          <p:cxnSp>
            <p:nvCxnSpPr>
              <p:cNvPr id="1228" name="Google Shape;1228;p36"/>
              <p:cNvCxnSpPr/>
              <p:nvPr/>
            </p:nvCxnSpPr>
            <p:spPr>
              <a:xfrm rot="10800000" flipH="1">
                <a:off x="6908106" y="10172114"/>
                <a:ext cx="2112119" cy="1690013"/>
              </a:xfrm>
              <a:prstGeom prst="straightConnector1">
                <a:avLst/>
              </a:prstGeom>
              <a:noFill/>
              <a:ln w="9525" cap="flat" cmpd="sng">
                <a:solidFill>
                  <a:srgbClr val="A4545D">
                    <a:alpha val="33725"/>
                  </a:srgbClr>
                </a:solidFill>
                <a:prstDash val="solid"/>
                <a:miter lim="800000"/>
                <a:headEnd type="none" w="sm" len="sm"/>
                <a:tailEnd type="none" w="sm" len="sm"/>
              </a:ln>
            </p:spPr>
          </p:cxnSp>
          <p:cxnSp>
            <p:nvCxnSpPr>
              <p:cNvPr id="1229" name="Google Shape;1229;p36"/>
              <p:cNvCxnSpPr/>
              <p:nvPr/>
            </p:nvCxnSpPr>
            <p:spPr>
              <a:xfrm rot="10800000">
                <a:off x="8437680" y="6306114"/>
                <a:ext cx="582548" cy="3865993"/>
              </a:xfrm>
              <a:prstGeom prst="straightConnector1">
                <a:avLst/>
              </a:prstGeom>
              <a:noFill/>
              <a:ln w="9525" cap="flat" cmpd="sng">
                <a:solidFill>
                  <a:srgbClr val="A4545D">
                    <a:alpha val="33725"/>
                  </a:srgbClr>
                </a:solidFill>
                <a:prstDash val="solid"/>
                <a:miter lim="800000"/>
                <a:headEnd type="none" w="sm" len="sm"/>
                <a:tailEnd type="none" w="sm" len="sm"/>
              </a:ln>
            </p:spPr>
          </p:cxnSp>
          <p:cxnSp>
            <p:nvCxnSpPr>
              <p:cNvPr id="1230" name="Google Shape;1230;p36"/>
              <p:cNvCxnSpPr/>
              <p:nvPr/>
            </p:nvCxnSpPr>
            <p:spPr>
              <a:xfrm>
                <a:off x="5923692" y="5320147"/>
                <a:ext cx="524913" cy="844226"/>
              </a:xfrm>
              <a:prstGeom prst="straightConnector1">
                <a:avLst/>
              </a:prstGeom>
              <a:noFill/>
              <a:ln w="9525" cap="flat" cmpd="sng">
                <a:solidFill>
                  <a:srgbClr val="A4545D">
                    <a:alpha val="33725"/>
                  </a:srgbClr>
                </a:solidFill>
                <a:prstDash val="solid"/>
                <a:miter lim="800000"/>
                <a:headEnd type="none" w="sm" len="sm"/>
                <a:tailEnd type="none" w="sm" len="sm"/>
              </a:ln>
            </p:spPr>
          </p:cxnSp>
          <p:cxnSp>
            <p:nvCxnSpPr>
              <p:cNvPr id="1231" name="Google Shape;1231;p36"/>
              <p:cNvCxnSpPr/>
              <p:nvPr/>
            </p:nvCxnSpPr>
            <p:spPr>
              <a:xfrm>
                <a:off x="6448609" y="6164374"/>
                <a:ext cx="1989071" cy="141744"/>
              </a:xfrm>
              <a:prstGeom prst="straightConnector1">
                <a:avLst/>
              </a:prstGeom>
              <a:noFill/>
              <a:ln w="9525" cap="flat" cmpd="sng">
                <a:solidFill>
                  <a:srgbClr val="A4545D">
                    <a:alpha val="33725"/>
                  </a:srgbClr>
                </a:solidFill>
                <a:prstDash val="solid"/>
                <a:miter lim="800000"/>
                <a:headEnd type="none" w="sm" len="sm"/>
                <a:tailEnd type="none" w="sm" len="sm"/>
              </a:ln>
            </p:spPr>
          </p:cxnSp>
          <p:cxnSp>
            <p:nvCxnSpPr>
              <p:cNvPr id="1232" name="Google Shape;1232;p36"/>
              <p:cNvCxnSpPr/>
              <p:nvPr/>
            </p:nvCxnSpPr>
            <p:spPr>
              <a:xfrm rot="10800000" flipH="1">
                <a:off x="6448609" y="5546001"/>
                <a:ext cx="834881" cy="618373"/>
              </a:xfrm>
              <a:prstGeom prst="straightConnector1">
                <a:avLst/>
              </a:prstGeom>
              <a:noFill/>
              <a:ln w="9525" cap="flat" cmpd="sng">
                <a:solidFill>
                  <a:srgbClr val="A4545D">
                    <a:alpha val="33725"/>
                  </a:srgbClr>
                </a:solidFill>
                <a:prstDash val="solid"/>
                <a:miter lim="800000"/>
                <a:headEnd type="none" w="sm" len="sm"/>
                <a:tailEnd type="none" w="sm" len="sm"/>
              </a:ln>
            </p:spPr>
          </p:cxnSp>
          <p:cxnSp>
            <p:nvCxnSpPr>
              <p:cNvPr id="1233" name="Google Shape;1233;p36"/>
              <p:cNvCxnSpPr/>
              <p:nvPr/>
            </p:nvCxnSpPr>
            <p:spPr>
              <a:xfrm rot="10800000">
                <a:off x="4581038" y="5667494"/>
                <a:ext cx="1867577" cy="496879"/>
              </a:xfrm>
              <a:prstGeom prst="straightConnector1">
                <a:avLst/>
              </a:prstGeom>
              <a:noFill/>
              <a:ln w="9525" cap="flat" cmpd="sng">
                <a:solidFill>
                  <a:srgbClr val="A4545D">
                    <a:alpha val="33725"/>
                  </a:srgbClr>
                </a:solidFill>
                <a:prstDash val="solid"/>
                <a:miter lim="800000"/>
                <a:headEnd type="none" w="sm" len="sm"/>
                <a:tailEnd type="none" w="sm" len="sm"/>
              </a:ln>
            </p:spPr>
          </p:cxnSp>
          <p:cxnSp>
            <p:nvCxnSpPr>
              <p:cNvPr id="1234" name="Google Shape;1234;p36"/>
              <p:cNvCxnSpPr/>
              <p:nvPr/>
            </p:nvCxnSpPr>
            <p:spPr>
              <a:xfrm flipH="1">
                <a:off x="2862994" y="5667494"/>
                <a:ext cx="1718044" cy="2084085"/>
              </a:xfrm>
              <a:prstGeom prst="straightConnector1">
                <a:avLst/>
              </a:prstGeom>
              <a:noFill/>
              <a:ln w="9525" cap="flat" cmpd="sng">
                <a:solidFill>
                  <a:srgbClr val="A4545D">
                    <a:alpha val="33725"/>
                  </a:srgbClr>
                </a:solidFill>
                <a:prstDash val="solid"/>
                <a:miter lim="800000"/>
                <a:headEnd type="none" w="sm" len="sm"/>
                <a:tailEnd type="none" w="sm" len="sm"/>
              </a:ln>
            </p:spPr>
          </p:cxnSp>
          <p:cxnSp>
            <p:nvCxnSpPr>
              <p:cNvPr id="1235" name="Google Shape;1235;p36"/>
              <p:cNvCxnSpPr/>
              <p:nvPr/>
            </p:nvCxnSpPr>
            <p:spPr>
              <a:xfrm>
                <a:off x="2862994" y="7751583"/>
                <a:ext cx="1370699" cy="3660393"/>
              </a:xfrm>
              <a:prstGeom prst="straightConnector1">
                <a:avLst/>
              </a:prstGeom>
              <a:noFill/>
              <a:ln w="9525" cap="flat" cmpd="sng">
                <a:solidFill>
                  <a:srgbClr val="A4545D">
                    <a:alpha val="33725"/>
                  </a:srgbClr>
                </a:solidFill>
                <a:prstDash val="solid"/>
                <a:miter lim="800000"/>
                <a:headEnd type="none" w="sm" len="sm"/>
                <a:tailEnd type="none" w="sm" len="sm"/>
              </a:ln>
            </p:spPr>
          </p:cxnSp>
          <p:cxnSp>
            <p:nvCxnSpPr>
              <p:cNvPr id="1236" name="Google Shape;1236;p36"/>
              <p:cNvCxnSpPr/>
              <p:nvPr/>
            </p:nvCxnSpPr>
            <p:spPr>
              <a:xfrm rot="10800000">
                <a:off x="8785019" y="8623845"/>
                <a:ext cx="601238" cy="216508"/>
              </a:xfrm>
              <a:prstGeom prst="straightConnector1">
                <a:avLst/>
              </a:prstGeom>
              <a:noFill/>
              <a:ln w="9525" cap="flat" cmpd="sng">
                <a:solidFill>
                  <a:srgbClr val="A4545D">
                    <a:alpha val="33725"/>
                  </a:srgbClr>
                </a:solidFill>
                <a:prstDash val="solid"/>
                <a:miter lim="800000"/>
                <a:headEnd type="none" w="sm" len="sm"/>
                <a:tailEnd type="none" w="sm" len="sm"/>
              </a:ln>
            </p:spPr>
          </p:cxnSp>
          <p:cxnSp>
            <p:nvCxnSpPr>
              <p:cNvPr id="1237" name="Google Shape;1237;p36"/>
              <p:cNvCxnSpPr/>
              <p:nvPr/>
            </p:nvCxnSpPr>
            <p:spPr>
              <a:xfrm rot="10800000" flipH="1">
                <a:off x="8785019" y="7413578"/>
                <a:ext cx="356690" cy="1210267"/>
              </a:xfrm>
              <a:prstGeom prst="straightConnector1">
                <a:avLst/>
              </a:prstGeom>
              <a:noFill/>
              <a:ln w="9525" cap="flat" cmpd="sng">
                <a:solidFill>
                  <a:srgbClr val="A4545D">
                    <a:alpha val="33725"/>
                  </a:srgbClr>
                </a:solidFill>
                <a:prstDash val="solid"/>
                <a:miter lim="800000"/>
                <a:headEnd type="none" w="sm" len="sm"/>
                <a:tailEnd type="none" w="sm" len="sm"/>
              </a:ln>
            </p:spPr>
          </p:cxnSp>
          <p:cxnSp>
            <p:nvCxnSpPr>
              <p:cNvPr id="1238" name="Google Shape;1238;p36"/>
              <p:cNvCxnSpPr/>
              <p:nvPr/>
            </p:nvCxnSpPr>
            <p:spPr>
              <a:xfrm rot="10800000" flipH="1">
                <a:off x="3266410" y="9496110"/>
                <a:ext cx="253890" cy="929896"/>
              </a:xfrm>
              <a:prstGeom prst="straightConnector1">
                <a:avLst/>
              </a:prstGeom>
              <a:noFill/>
              <a:ln w="9525" cap="flat" cmpd="sng">
                <a:solidFill>
                  <a:srgbClr val="A4545D">
                    <a:alpha val="33725"/>
                  </a:srgbClr>
                </a:solidFill>
                <a:prstDash val="solid"/>
                <a:miter lim="800000"/>
                <a:headEnd type="none" w="sm" len="sm"/>
                <a:tailEnd type="none" w="sm" len="sm"/>
              </a:ln>
            </p:spPr>
          </p:cxnSp>
          <p:cxnSp>
            <p:nvCxnSpPr>
              <p:cNvPr id="1239" name="Google Shape;1239;p36"/>
              <p:cNvCxnSpPr/>
              <p:nvPr/>
            </p:nvCxnSpPr>
            <p:spPr>
              <a:xfrm rot="10800000">
                <a:off x="2778880" y="9130070"/>
                <a:ext cx="741423" cy="366041"/>
              </a:xfrm>
              <a:prstGeom prst="straightConnector1">
                <a:avLst/>
              </a:prstGeom>
              <a:noFill/>
              <a:ln w="9525" cap="flat" cmpd="sng">
                <a:solidFill>
                  <a:srgbClr val="A4545D">
                    <a:alpha val="33725"/>
                  </a:srgbClr>
                </a:solidFill>
                <a:prstDash val="solid"/>
                <a:miter lim="800000"/>
                <a:headEnd type="none" w="sm" len="sm"/>
                <a:tailEnd type="none" w="sm" len="sm"/>
              </a:ln>
            </p:spPr>
          </p:cxnSp>
          <p:cxnSp>
            <p:nvCxnSpPr>
              <p:cNvPr id="1240" name="Google Shape;1240;p36"/>
              <p:cNvCxnSpPr/>
              <p:nvPr/>
            </p:nvCxnSpPr>
            <p:spPr>
              <a:xfrm rot="10800000" flipH="1">
                <a:off x="4233687" y="10172114"/>
                <a:ext cx="4786531" cy="1239862"/>
              </a:xfrm>
              <a:prstGeom prst="straightConnector1">
                <a:avLst/>
              </a:prstGeom>
              <a:noFill/>
              <a:ln w="9525" cap="flat" cmpd="sng">
                <a:solidFill>
                  <a:srgbClr val="A4545D">
                    <a:alpha val="33725"/>
                  </a:srgbClr>
                </a:solidFill>
                <a:prstDash val="solid"/>
                <a:miter lim="800000"/>
                <a:headEnd type="none" w="sm" len="sm"/>
                <a:tailEnd type="none" w="sm" len="sm"/>
              </a:ln>
            </p:spPr>
          </p:cxnSp>
          <p:cxnSp>
            <p:nvCxnSpPr>
              <p:cNvPr id="1241" name="Google Shape;1241;p36"/>
              <p:cNvCxnSpPr/>
              <p:nvPr/>
            </p:nvCxnSpPr>
            <p:spPr>
              <a:xfrm flipH="1">
                <a:off x="7584106" y="6306114"/>
                <a:ext cx="853571" cy="1632379"/>
              </a:xfrm>
              <a:prstGeom prst="straightConnector1">
                <a:avLst/>
              </a:prstGeom>
              <a:noFill/>
              <a:ln w="9525" cap="flat" cmpd="sng">
                <a:solidFill>
                  <a:srgbClr val="A4545D">
                    <a:alpha val="33725"/>
                  </a:srgbClr>
                </a:solidFill>
                <a:prstDash val="solid"/>
                <a:miter lim="800000"/>
                <a:headEnd type="none" w="sm" len="sm"/>
                <a:tailEnd type="none" w="sm" len="sm"/>
              </a:ln>
            </p:spPr>
          </p:cxnSp>
          <p:cxnSp>
            <p:nvCxnSpPr>
              <p:cNvPr id="1242" name="Google Shape;1242;p36"/>
              <p:cNvCxnSpPr/>
              <p:nvPr/>
            </p:nvCxnSpPr>
            <p:spPr>
              <a:xfrm>
                <a:off x="4581038" y="5667494"/>
                <a:ext cx="0" cy="1295933"/>
              </a:xfrm>
              <a:prstGeom prst="straightConnector1">
                <a:avLst/>
              </a:prstGeom>
              <a:noFill/>
              <a:ln w="9525" cap="flat" cmpd="sng">
                <a:solidFill>
                  <a:srgbClr val="A4545D">
                    <a:alpha val="33725"/>
                  </a:srgbClr>
                </a:solidFill>
                <a:prstDash val="solid"/>
                <a:miter lim="800000"/>
                <a:headEnd type="none" w="sm" len="sm"/>
                <a:tailEnd type="none" w="sm" len="sm"/>
              </a:ln>
            </p:spPr>
          </p:cxnSp>
          <p:cxnSp>
            <p:nvCxnSpPr>
              <p:cNvPr id="1243" name="Google Shape;1243;p36"/>
              <p:cNvCxnSpPr/>
              <p:nvPr/>
            </p:nvCxnSpPr>
            <p:spPr>
              <a:xfrm rot="10800000" flipH="1">
                <a:off x="2862994" y="6963428"/>
                <a:ext cx="1718044" cy="788152"/>
              </a:xfrm>
              <a:prstGeom prst="straightConnector1">
                <a:avLst/>
              </a:prstGeom>
              <a:noFill/>
              <a:ln w="9525" cap="flat" cmpd="sng">
                <a:solidFill>
                  <a:srgbClr val="A4545D">
                    <a:alpha val="33725"/>
                  </a:srgbClr>
                </a:solidFill>
                <a:prstDash val="solid"/>
                <a:miter lim="800000"/>
                <a:headEnd type="none" w="sm" len="sm"/>
                <a:tailEnd type="none" w="sm" len="sm"/>
              </a:ln>
            </p:spPr>
          </p:cxnSp>
          <p:cxnSp>
            <p:nvCxnSpPr>
              <p:cNvPr id="1244" name="Google Shape;1244;p36"/>
              <p:cNvCxnSpPr/>
              <p:nvPr/>
            </p:nvCxnSpPr>
            <p:spPr>
              <a:xfrm rot="10800000" flipH="1">
                <a:off x="4581038" y="6164374"/>
                <a:ext cx="1867577" cy="799054"/>
              </a:xfrm>
              <a:prstGeom prst="straightConnector1">
                <a:avLst/>
              </a:prstGeom>
              <a:noFill/>
              <a:ln w="9525" cap="flat" cmpd="sng">
                <a:solidFill>
                  <a:srgbClr val="A4545D">
                    <a:alpha val="33725"/>
                  </a:srgbClr>
                </a:solidFill>
                <a:prstDash val="solid"/>
                <a:miter lim="800000"/>
                <a:headEnd type="none" w="sm" len="sm"/>
                <a:tailEnd type="none" w="sm" len="sm"/>
              </a:ln>
            </p:spPr>
          </p:cxnSp>
          <p:cxnSp>
            <p:nvCxnSpPr>
              <p:cNvPr id="1245" name="Google Shape;1245;p36"/>
              <p:cNvCxnSpPr/>
              <p:nvPr/>
            </p:nvCxnSpPr>
            <p:spPr>
              <a:xfrm>
                <a:off x="6504680" y="6173716"/>
                <a:ext cx="1079422" cy="1764774"/>
              </a:xfrm>
              <a:prstGeom prst="straightConnector1">
                <a:avLst/>
              </a:prstGeom>
              <a:noFill/>
              <a:ln w="9525" cap="flat" cmpd="sng">
                <a:solidFill>
                  <a:srgbClr val="A4545D">
                    <a:alpha val="33725"/>
                  </a:srgbClr>
                </a:solidFill>
                <a:prstDash val="solid"/>
                <a:miter lim="800000"/>
                <a:headEnd type="none" w="sm" len="sm"/>
                <a:tailEnd type="none" w="sm" len="sm"/>
              </a:ln>
            </p:spPr>
          </p:cxnSp>
          <p:cxnSp>
            <p:nvCxnSpPr>
              <p:cNvPr id="1246" name="Google Shape;1246;p36"/>
              <p:cNvCxnSpPr/>
              <p:nvPr/>
            </p:nvCxnSpPr>
            <p:spPr>
              <a:xfrm>
                <a:off x="7584106" y="7938496"/>
                <a:ext cx="1200916" cy="685352"/>
              </a:xfrm>
              <a:prstGeom prst="straightConnector1">
                <a:avLst/>
              </a:prstGeom>
              <a:noFill/>
              <a:ln w="9525" cap="flat" cmpd="sng">
                <a:solidFill>
                  <a:srgbClr val="A4545D">
                    <a:alpha val="33725"/>
                  </a:srgbClr>
                </a:solidFill>
                <a:prstDash val="solid"/>
                <a:miter lim="800000"/>
                <a:headEnd type="none" w="sm" len="sm"/>
                <a:tailEnd type="none" w="sm" len="sm"/>
              </a:ln>
            </p:spPr>
          </p:cxnSp>
          <p:cxnSp>
            <p:nvCxnSpPr>
              <p:cNvPr id="1247" name="Google Shape;1247;p36"/>
              <p:cNvCxnSpPr/>
              <p:nvPr/>
            </p:nvCxnSpPr>
            <p:spPr>
              <a:xfrm>
                <a:off x="7584106" y="7938496"/>
                <a:ext cx="1436116" cy="2233618"/>
              </a:xfrm>
              <a:prstGeom prst="straightConnector1">
                <a:avLst/>
              </a:prstGeom>
              <a:noFill/>
              <a:ln w="9525" cap="flat" cmpd="sng">
                <a:solidFill>
                  <a:srgbClr val="A4545D">
                    <a:alpha val="33725"/>
                  </a:srgbClr>
                </a:solidFill>
                <a:prstDash val="solid"/>
                <a:miter lim="800000"/>
                <a:headEnd type="none" w="sm" len="sm"/>
                <a:tailEnd type="none" w="sm" len="sm"/>
              </a:ln>
            </p:spPr>
          </p:cxnSp>
          <p:cxnSp>
            <p:nvCxnSpPr>
              <p:cNvPr id="1248" name="Google Shape;1248;p36"/>
              <p:cNvCxnSpPr/>
              <p:nvPr/>
            </p:nvCxnSpPr>
            <p:spPr>
              <a:xfrm rot="10800000">
                <a:off x="5998460" y="10950921"/>
                <a:ext cx="909646" cy="911206"/>
              </a:xfrm>
              <a:prstGeom prst="straightConnector1">
                <a:avLst/>
              </a:prstGeom>
              <a:noFill/>
              <a:ln w="9525" cap="flat" cmpd="sng">
                <a:solidFill>
                  <a:srgbClr val="A4545D">
                    <a:alpha val="33725"/>
                  </a:srgbClr>
                </a:solidFill>
                <a:prstDash val="solid"/>
                <a:miter lim="800000"/>
                <a:headEnd type="none" w="sm" len="sm"/>
                <a:tailEnd type="none" w="sm" len="sm"/>
              </a:ln>
            </p:spPr>
          </p:cxnSp>
          <p:sp>
            <p:nvSpPr>
              <p:cNvPr id="1249" name="Google Shape;1249;p36"/>
              <p:cNvSpPr/>
              <p:nvPr/>
            </p:nvSpPr>
            <p:spPr>
              <a:xfrm rot="10800000" flipH="1">
                <a:off x="5443948" y="11862123"/>
                <a:ext cx="123050" cy="121494"/>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mbria"/>
                  <a:ea typeface="Cambria"/>
                  <a:cs typeface="Cambria"/>
                  <a:sym typeface="Cambria"/>
                </a:endParaRPr>
              </a:p>
            </p:txBody>
          </p:sp>
          <p:sp>
            <p:nvSpPr>
              <p:cNvPr id="1250" name="Google Shape;1250;p36"/>
              <p:cNvSpPr/>
              <p:nvPr/>
            </p:nvSpPr>
            <p:spPr>
              <a:xfrm rot="10800000" flipH="1">
                <a:off x="6842686" y="11796703"/>
                <a:ext cx="121494" cy="121494"/>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mbria"/>
                  <a:ea typeface="Cambria"/>
                  <a:cs typeface="Cambria"/>
                  <a:sym typeface="Cambria"/>
                </a:endParaRPr>
              </a:p>
            </p:txBody>
          </p:sp>
          <p:sp>
            <p:nvSpPr>
              <p:cNvPr id="1251" name="Google Shape;1251;p36"/>
              <p:cNvSpPr/>
              <p:nvPr/>
            </p:nvSpPr>
            <p:spPr>
              <a:xfrm rot="10800000" flipH="1">
                <a:off x="8127709" y="11158083"/>
                <a:ext cx="123050" cy="121494"/>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mbria"/>
                  <a:ea typeface="Cambria"/>
                  <a:cs typeface="Cambria"/>
                  <a:sym typeface="Cambria"/>
                </a:endParaRPr>
              </a:p>
            </p:txBody>
          </p:sp>
          <p:sp>
            <p:nvSpPr>
              <p:cNvPr id="1252" name="Google Shape;1252;p36"/>
              <p:cNvSpPr/>
              <p:nvPr/>
            </p:nvSpPr>
            <p:spPr>
              <a:xfrm rot="10800000" flipH="1">
                <a:off x="8954802" y="10116036"/>
                <a:ext cx="121494" cy="121494"/>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mbria"/>
                  <a:ea typeface="Cambria"/>
                  <a:cs typeface="Cambria"/>
                  <a:sym typeface="Cambria"/>
                </a:endParaRPr>
              </a:p>
            </p:txBody>
          </p:sp>
          <p:sp>
            <p:nvSpPr>
              <p:cNvPr id="1253" name="Google Shape;1253;p36"/>
              <p:cNvSpPr/>
              <p:nvPr/>
            </p:nvSpPr>
            <p:spPr>
              <a:xfrm rot="10800000" flipH="1">
                <a:off x="5942382" y="10894843"/>
                <a:ext cx="121494" cy="121494"/>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mbria"/>
                  <a:ea typeface="Cambria"/>
                  <a:cs typeface="Cambria"/>
                  <a:sym typeface="Cambria"/>
                </a:endParaRPr>
              </a:p>
            </p:txBody>
          </p:sp>
          <p:sp>
            <p:nvSpPr>
              <p:cNvPr id="1254" name="Google Shape;1254;p36"/>
              <p:cNvSpPr/>
              <p:nvPr/>
            </p:nvSpPr>
            <p:spPr>
              <a:xfrm rot="10800000" flipH="1">
                <a:off x="4177612" y="11354338"/>
                <a:ext cx="121494" cy="123050"/>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mbria"/>
                  <a:ea typeface="Cambria"/>
                  <a:cs typeface="Cambria"/>
                  <a:sym typeface="Cambria"/>
                </a:endParaRPr>
              </a:p>
            </p:txBody>
          </p:sp>
          <p:sp>
            <p:nvSpPr>
              <p:cNvPr id="1255" name="Google Shape;1255;p36"/>
              <p:cNvSpPr/>
              <p:nvPr/>
            </p:nvSpPr>
            <p:spPr>
              <a:xfrm rot="10800000" flipH="1">
                <a:off x="3200990" y="10369927"/>
                <a:ext cx="132399" cy="121494"/>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mbria"/>
                  <a:ea typeface="Cambria"/>
                  <a:cs typeface="Cambria"/>
                  <a:sym typeface="Cambria"/>
                </a:endParaRPr>
              </a:p>
            </p:txBody>
          </p:sp>
          <p:sp>
            <p:nvSpPr>
              <p:cNvPr id="1256" name="Google Shape;1256;p36"/>
              <p:cNvSpPr/>
              <p:nvPr/>
            </p:nvSpPr>
            <p:spPr>
              <a:xfrm rot="10800000" flipH="1">
                <a:off x="3454883" y="9430686"/>
                <a:ext cx="121494" cy="123050"/>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mbria"/>
                  <a:ea typeface="Cambria"/>
                  <a:cs typeface="Cambria"/>
                  <a:sym typeface="Cambria"/>
                </a:endParaRPr>
              </a:p>
            </p:txBody>
          </p:sp>
          <p:sp>
            <p:nvSpPr>
              <p:cNvPr id="1257" name="Google Shape;1257;p36"/>
              <p:cNvSpPr/>
              <p:nvPr/>
            </p:nvSpPr>
            <p:spPr>
              <a:xfrm rot="10800000" flipH="1">
                <a:off x="2722806" y="9073994"/>
                <a:ext cx="121494" cy="123050"/>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mbria"/>
                  <a:ea typeface="Cambria"/>
                  <a:cs typeface="Cambria"/>
                  <a:sym typeface="Cambria"/>
                </a:endParaRPr>
              </a:p>
            </p:txBody>
          </p:sp>
          <p:sp>
            <p:nvSpPr>
              <p:cNvPr id="1258" name="Google Shape;1258;p36"/>
              <p:cNvSpPr/>
              <p:nvPr/>
            </p:nvSpPr>
            <p:spPr>
              <a:xfrm rot="10800000" flipH="1">
                <a:off x="2806916" y="7695505"/>
                <a:ext cx="121494" cy="121494"/>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mbria"/>
                  <a:ea typeface="Cambria"/>
                  <a:cs typeface="Cambria"/>
                  <a:sym typeface="Cambria"/>
                </a:endParaRPr>
              </a:p>
            </p:txBody>
          </p:sp>
          <p:sp>
            <p:nvSpPr>
              <p:cNvPr id="1259" name="Google Shape;1259;p36"/>
              <p:cNvSpPr/>
              <p:nvPr/>
            </p:nvSpPr>
            <p:spPr>
              <a:xfrm rot="10800000" flipH="1">
                <a:off x="4524960" y="6896451"/>
                <a:ext cx="121494" cy="123050"/>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mbria"/>
                  <a:ea typeface="Cambria"/>
                  <a:cs typeface="Cambria"/>
                  <a:sym typeface="Cambria"/>
                </a:endParaRPr>
              </a:p>
            </p:txBody>
          </p:sp>
          <p:sp>
            <p:nvSpPr>
              <p:cNvPr id="1260" name="Google Shape;1260;p36"/>
              <p:cNvSpPr/>
              <p:nvPr/>
            </p:nvSpPr>
            <p:spPr>
              <a:xfrm rot="10800000" flipH="1">
                <a:off x="4524960" y="5602075"/>
                <a:ext cx="121494" cy="121494"/>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mbria"/>
                  <a:ea typeface="Cambria"/>
                  <a:cs typeface="Cambria"/>
                  <a:sym typeface="Cambria"/>
                </a:endParaRPr>
              </a:p>
            </p:txBody>
          </p:sp>
          <p:sp>
            <p:nvSpPr>
              <p:cNvPr id="1261" name="Google Shape;1261;p36"/>
              <p:cNvSpPr/>
              <p:nvPr/>
            </p:nvSpPr>
            <p:spPr>
              <a:xfrm rot="10800000" flipH="1">
                <a:off x="3454883" y="6436953"/>
                <a:ext cx="121494" cy="132398"/>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mbria"/>
                  <a:ea typeface="Cambria"/>
                  <a:cs typeface="Cambria"/>
                  <a:sym typeface="Cambria"/>
                </a:endParaRPr>
              </a:p>
            </p:txBody>
          </p:sp>
          <p:sp>
            <p:nvSpPr>
              <p:cNvPr id="1262" name="Google Shape;1262;p36"/>
              <p:cNvSpPr/>
              <p:nvPr/>
            </p:nvSpPr>
            <p:spPr>
              <a:xfrm rot="10800000" flipH="1">
                <a:off x="6392534" y="6108299"/>
                <a:ext cx="121494" cy="123050"/>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mbria"/>
                  <a:ea typeface="Cambria"/>
                  <a:cs typeface="Cambria"/>
                  <a:sym typeface="Cambria"/>
                </a:endParaRPr>
              </a:p>
            </p:txBody>
          </p:sp>
          <p:sp>
            <p:nvSpPr>
              <p:cNvPr id="1263" name="Google Shape;1263;p36"/>
              <p:cNvSpPr/>
              <p:nvPr/>
            </p:nvSpPr>
            <p:spPr>
              <a:xfrm rot="10800000" flipH="1">
                <a:off x="7227412" y="5489926"/>
                <a:ext cx="121494" cy="121494"/>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mbria"/>
                  <a:ea typeface="Cambria"/>
                  <a:cs typeface="Cambria"/>
                  <a:sym typeface="Cambria"/>
                </a:endParaRPr>
              </a:p>
            </p:txBody>
          </p:sp>
          <p:sp>
            <p:nvSpPr>
              <p:cNvPr id="1264" name="Google Shape;1264;p36"/>
              <p:cNvSpPr/>
              <p:nvPr/>
            </p:nvSpPr>
            <p:spPr>
              <a:xfrm rot="10800000" flipH="1">
                <a:off x="5875403" y="5254728"/>
                <a:ext cx="123050" cy="121494"/>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mbria"/>
                  <a:ea typeface="Cambria"/>
                  <a:cs typeface="Cambria"/>
                  <a:sym typeface="Cambria"/>
                </a:endParaRPr>
              </a:p>
            </p:txBody>
          </p:sp>
          <p:sp>
            <p:nvSpPr>
              <p:cNvPr id="1265" name="Google Shape;1265;p36"/>
              <p:cNvSpPr/>
              <p:nvPr/>
            </p:nvSpPr>
            <p:spPr>
              <a:xfrm rot="10800000" flipH="1">
                <a:off x="8381603" y="6250043"/>
                <a:ext cx="121494" cy="121494"/>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mbria"/>
                  <a:ea typeface="Cambria"/>
                  <a:cs typeface="Cambria"/>
                  <a:sym typeface="Cambria"/>
                </a:endParaRPr>
              </a:p>
            </p:txBody>
          </p:sp>
          <p:sp>
            <p:nvSpPr>
              <p:cNvPr id="1266" name="Google Shape;1266;p36"/>
              <p:cNvSpPr/>
              <p:nvPr/>
            </p:nvSpPr>
            <p:spPr>
              <a:xfrm rot="10800000" flipH="1">
                <a:off x="7528028" y="7882421"/>
                <a:ext cx="121494" cy="121494"/>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mbria"/>
                  <a:ea typeface="Cambria"/>
                  <a:cs typeface="Cambria"/>
                  <a:sym typeface="Cambria"/>
                </a:endParaRPr>
              </a:p>
            </p:txBody>
          </p:sp>
          <p:sp>
            <p:nvSpPr>
              <p:cNvPr id="1267" name="Google Shape;1267;p36"/>
              <p:cNvSpPr/>
              <p:nvPr/>
            </p:nvSpPr>
            <p:spPr>
              <a:xfrm rot="10800000" flipH="1">
                <a:off x="8728941" y="8558425"/>
                <a:ext cx="121494" cy="121494"/>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mbria"/>
                  <a:ea typeface="Cambria"/>
                  <a:cs typeface="Cambria"/>
                  <a:sym typeface="Cambria"/>
                </a:endParaRPr>
              </a:p>
            </p:txBody>
          </p:sp>
          <p:sp>
            <p:nvSpPr>
              <p:cNvPr id="1268" name="Google Shape;1268;p36"/>
              <p:cNvSpPr/>
              <p:nvPr/>
            </p:nvSpPr>
            <p:spPr>
              <a:xfrm rot="10800000" flipH="1">
                <a:off x="9085631" y="7357510"/>
                <a:ext cx="121494" cy="121494"/>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mbria"/>
                  <a:ea typeface="Cambria"/>
                  <a:cs typeface="Cambria"/>
                  <a:sym typeface="Cambria"/>
                </a:endParaRPr>
              </a:p>
            </p:txBody>
          </p:sp>
          <p:sp>
            <p:nvSpPr>
              <p:cNvPr id="1269" name="Google Shape;1269;p36"/>
              <p:cNvSpPr/>
              <p:nvPr/>
            </p:nvSpPr>
            <p:spPr>
              <a:xfrm rot="10800000" flipH="1">
                <a:off x="9330179" y="8782698"/>
                <a:ext cx="121494" cy="123050"/>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mbria"/>
                  <a:ea typeface="Cambria"/>
                  <a:cs typeface="Cambria"/>
                  <a:sym typeface="Cambria"/>
                </a:endParaRPr>
              </a:p>
            </p:txBody>
          </p:sp>
        </p:grpSp>
      </p:grpSp>
      <p:sp>
        <p:nvSpPr>
          <p:cNvPr id="1270" name="Google Shape;1270;p36"/>
          <p:cNvSpPr/>
          <p:nvPr/>
        </p:nvSpPr>
        <p:spPr>
          <a:xfrm rot="-3407493">
            <a:off x="7759192" y="2180312"/>
            <a:ext cx="563465" cy="507875"/>
          </a:xfrm>
          <a:prstGeom prst="triangle">
            <a:avLst>
              <a:gd name="adj" fmla="val 34933"/>
            </a:avLst>
          </a:prstGeom>
          <a:solidFill>
            <a:srgbClr val="54375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mbria"/>
              <a:ea typeface="Cambria"/>
              <a:cs typeface="Cambria"/>
              <a:sym typeface="Cambria"/>
            </a:endParaRPr>
          </a:p>
        </p:txBody>
      </p:sp>
      <p:sp>
        <p:nvSpPr>
          <p:cNvPr id="1271" name="Google Shape;1271;p36"/>
          <p:cNvSpPr/>
          <p:nvPr/>
        </p:nvSpPr>
        <p:spPr>
          <a:xfrm rot="757696">
            <a:off x="7416233" y="1529269"/>
            <a:ext cx="606521" cy="546682"/>
          </a:xfrm>
          <a:prstGeom prst="triangle">
            <a:avLst>
              <a:gd name="adj" fmla="val 34933"/>
            </a:avLst>
          </a:prstGeom>
          <a:solidFill>
            <a:srgbClr val="9533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mbria"/>
              <a:ea typeface="Cambria"/>
              <a:cs typeface="Cambria"/>
              <a:sym typeface="Cambria"/>
            </a:endParaRPr>
          </a:p>
        </p:txBody>
      </p:sp>
      <p:sp>
        <p:nvSpPr>
          <p:cNvPr id="1272" name="Google Shape;1272;p36"/>
          <p:cNvSpPr/>
          <p:nvPr/>
        </p:nvSpPr>
        <p:spPr>
          <a:xfrm rot="5180020" flipH="1">
            <a:off x="6875322" y="1556927"/>
            <a:ext cx="423981" cy="382151"/>
          </a:xfrm>
          <a:prstGeom prst="triangle">
            <a:avLst>
              <a:gd name="adj" fmla="val 34933"/>
            </a:avLst>
          </a:prstGeom>
          <a:solidFill>
            <a:srgbClr val="A4545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mbria"/>
              <a:ea typeface="Cambria"/>
              <a:cs typeface="Cambria"/>
              <a:sym typeface="Cambria"/>
            </a:endParaRPr>
          </a:p>
        </p:txBody>
      </p:sp>
      <p:sp>
        <p:nvSpPr>
          <p:cNvPr id="1273" name="Google Shape;1273;p36"/>
          <p:cNvSpPr/>
          <p:nvPr/>
        </p:nvSpPr>
        <p:spPr>
          <a:xfrm>
            <a:off x="5068133" y="2231969"/>
            <a:ext cx="1552051" cy="3064754"/>
          </a:xfrm>
          <a:custGeom>
            <a:avLst/>
            <a:gdLst/>
            <a:ahLst/>
            <a:cxnLst/>
            <a:rect l="l" t="t" r="r" b="b"/>
            <a:pathLst>
              <a:path w="1552051" h="3064754" extrusionOk="0">
                <a:moveTo>
                  <a:pt x="1552051" y="2014456"/>
                </a:moveTo>
                <a:lnTo>
                  <a:pt x="1552051" y="3064754"/>
                </a:lnTo>
                <a:lnTo>
                  <a:pt x="454686" y="3064754"/>
                </a:lnTo>
                <a:lnTo>
                  <a:pt x="454686" y="2308495"/>
                </a:lnTo>
                <a:close/>
                <a:moveTo>
                  <a:pt x="0" y="0"/>
                </a:moveTo>
                <a:lnTo>
                  <a:pt x="1552051" y="0"/>
                </a:lnTo>
                <a:lnTo>
                  <a:pt x="1552051" y="1281599"/>
                </a:lnTo>
                <a:lnTo>
                  <a:pt x="454686" y="1575637"/>
                </a:lnTo>
                <a:lnTo>
                  <a:pt x="454686" y="948718"/>
                </a:lnTo>
                <a:lnTo>
                  <a:pt x="0" y="996810"/>
                </a:lnTo>
                <a:close/>
              </a:path>
            </a:pathLst>
          </a:custGeom>
          <a:solidFill>
            <a:srgbClr val="CCA4AE">
              <a:alpha val="54901"/>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4400">
              <a:solidFill>
                <a:srgbClr val="CCA4AE"/>
              </a:solidFill>
              <a:latin typeface="Cambria"/>
              <a:ea typeface="Cambria"/>
              <a:cs typeface="Cambria"/>
              <a:sym typeface="Cambria"/>
            </a:endParaRPr>
          </a:p>
        </p:txBody>
      </p:sp>
      <p:sp>
        <p:nvSpPr>
          <p:cNvPr id="1274" name="Google Shape;1274;p36"/>
          <p:cNvSpPr txBox="1"/>
          <p:nvPr/>
        </p:nvSpPr>
        <p:spPr>
          <a:xfrm rot="-900000">
            <a:off x="4808187" y="3825964"/>
            <a:ext cx="2575627" cy="46166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a:solidFill>
                  <a:schemeClr val="lt1"/>
                </a:solidFill>
                <a:latin typeface="Cambria"/>
                <a:ea typeface="Cambria"/>
                <a:cs typeface="Cambria"/>
                <a:sym typeface="Cambria"/>
              </a:rPr>
              <a:t>Facial Expression</a:t>
            </a:r>
            <a:endParaRPr sz="2400">
              <a:solidFill>
                <a:schemeClr val="lt1"/>
              </a:solidFill>
              <a:latin typeface="Cambria"/>
              <a:ea typeface="Cambria"/>
              <a:cs typeface="Cambria"/>
              <a:sym typeface="Cambria"/>
            </a:endParaRPr>
          </a:p>
        </p:txBody>
      </p:sp>
    </p:spTree>
  </p:cSld>
  <p:clrMapOvr>
    <a:masterClrMapping/>
  </p:clrMapOvr>
  <mc:AlternateContent xmlns:mc="http://schemas.openxmlformats.org/markup-compatibility/2006" xmlns:p14="http://schemas.microsoft.com/office/powerpoint/2010/main">
    <mc:Choice Requires="p14">
      <p:transition spd="slow" p14:dur="1400" advTm="3196">
        <p:fade thruBlk="1"/>
      </p:transition>
    </mc:Choice>
    <mc:Fallback xmlns="">
      <p:transition spd="slow" advTm="3196">
        <p:fade thruBlk="1"/>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272"/>
                                        </p:tgtEl>
                                        <p:attrNameLst>
                                          <p:attrName>style.visibility</p:attrName>
                                        </p:attrNameLst>
                                      </p:cBhvr>
                                      <p:to>
                                        <p:strVal val="visible"/>
                                      </p:to>
                                    </p:set>
                                    <p:anim calcmode="lin" valueType="num">
                                      <p:cBhvr additive="base">
                                        <p:cTn id="7" dur="1000"/>
                                        <p:tgtEl>
                                          <p:spTgt spid="1272"/>
                                        </p:tgtEl>
                                        <p:attrNameLst>
                                          <p:attrName>ppt_x</p:attrName>
                                        </p:attrNameLst>
                                      </p:cBhvr>
                                      <p:tavLst>
                                        <p:tav tm="0">
                                          <p:val>
                                            <p:strVal val="#ppt_x-1"/>
                                          </p:val>
                                        </p:tav>
                                        <p:tav tm="100000">
                                          <p:val>
                                            <p:strVal val="#ppt_x"/>
                                          </p:val>
                                        </p:tav>
                                      </p:tavLst>
                                    </p:anim>
                                  </p:childTnLst>
                                </p:cTn>
                              </p:par>
                              <p:par>
                                <p:cTn id="8" presetID="10" presetClass="entr" presetSubtype="0" fill="hold" nodeType="withEffect">
                                  <p:stCondLst>
                                    <p:cond delay="0"/>
                                  </p:stCondLst>
                                  <p:childTnLst>
                                    <p:set>
                                      <p:cBhvr>
                                        <p:cTn id="9" dur="1" fill="hold">
                                          <p:stCondLst>
                                            <p:cond delay="0"/>
                                          </p:stCondLst>
                                        </p:cTn>
                                        <p:tgtEl>
                                          <p:spTgt spid="1272"/>
                                        </p:tgtEl>
                                        <p:attrNameLst>
                                          <p:attrName>style.visibility</p:attrName>
                                        </p:attrNameLst>
                                      </p:cBhvr>
                                      <p:to>
                                        <p:strVal val="visible"/>
                                      </p:to>
                                    </p:set>
                                    <p:animEffect transition="in" filter="fade">
                                      <p:cBhvr>
                                        <p:cTn id="10" dur="1000"/>
                                        <p:tgtEl>
                                          <p:spTgt spid="1272"/>
                                        </p:tgtEl>
                                      </p:cBhvr>
                                    </p:animEffect>
                                  </p:childTnLst>
                                </p:cTn>
                              </p:par>
                              <p:par>
                                <p:cTn id="11" presetID="8" presetClass="emph" presetSubtype="0" fill="hold" nodeType="withEffect">
                                  <p:stCondLst>
                                    <p:cond delay="0"/>
                                  </p:stCondLst>
                                  <p:childTnLst>
                                    <p:animRot by="-21600000">
                                      <p:cBhvr>
                                        <p:cTn id="12" dur="1000" fill="hold"/>
                                        <p:tgtEl>
                                          <p:spTgt spid="1272"/>
                                        </p:tgtEl>
                                        <p:attrNameLst>
                                          <p:attrName>r</p:attrName>
                                        </p:attrNameLst>
                                      </p:cBhvr>
                                    </p:animRot>
                                  </p:childTnLst>
                                </p:cTn>
                              </p:par>
                              <p:par>
                                <p:cTn id="13" presetID="2" presetClass="entr" presetSubtype="8" fill="hold" nodeType="withEffect">
                                  <p:stCondLst>
                                    <p:cond delay="550"/>
                                  </p:stCondLst>
                                  <p:childTnLst>
                                    <p:set>
                                      <p:cBhvr>
                                        <p:cTn id="14" dur="1" fill="hold">
                                          <p:stCondLst>
                                            <p:cond delay="0"/>
                                          </p:stCondLst>
                                        </p:cTn>
                                        <p:tgtEl>
                                          <p:spTgt spid="1271"/>
                                        </p:tgtEl>
                                        <p:attrNameLst>
                                          <p:attrName>style.visibility</p:attrName>
                                        </p:attrNameLst>
                                      </p:cBhvr>
                                      <p:to>
                                        <p:strVal val="visible"/>
                                      </p:to>
                                    </p:set>
                                    <p:anim calcmode="lin" valueType="num">
                                      <p:cBhvr additive="base">
                                        <p:cTn id="15" dur="1000"/>
                                        <p:tgtEl>
                                          <p:spTgt spid="1271"/>
                                        </p:tgtEl>
                                        <p:attrNameLst>
                                          <p:attrName>ppt_x</p:attrName>
                                        </p:attrNameLst>
                                      </p:cBhvr>
                                      <p:tavLst>
                                        <p:tav tm="0">
                                          <p:val>
                                            <p:strVal val="#ppt_x-1"/>
                                          </p:val>
                                        </p:tav>
                                        <p:tav tm="100000">
                                          <p:val>
                                            <p:strVal val="#ppt_x"/>
                                          </p:val>
                                        </p:tav>
                                      </p:tavLst>
                                    </p:anim>
                                  </p:childTnLst>
                                </p:cTn>
                              </p:par>
                              <p:par>
                                <p:cTn id="16" presetID="10" presetClass="entr" presetSubtype="0" fill="hold" nodeType="withEffect">
                                  <p:stCondLst>
                                    <p:cond delay="550"/>
                                  </p:stCondLst>
                                  <p:childTnLst>
                                    <p:set>
                                      <p:cBhvr>
                                        <p:cTn id="17" dur="1" fill="hold">
                                          <p:stCondLst>
                                            <p:cond delay="0"/>
                                          </p:stCondLst>
                                        </p:cTn>
                                        <p:tgtEl>
                                          <p:spTgt spid="1271"/>
                                        </p:tgtEl>
                                        <p:attrNameLst>
                                          <p:attrName>style.visibility</p:attrName>
                                        </p:attrNameLst>
                                      </p:cBhvr>
                                      <p:to>
                                        <p:strVal val="visible"/>
                                      </p:to>
                                    </p:set>
                                    <p:animEffect transition="in" filter="fade">
                                      <p:cBhvr>
                                        <p:cTn id="18" dur="1000"/>
                                        <p:tgtEl>
                                          <p:spTgt spid="1271"/>
                                        </p:tgtEl>
                                      </p:cBhvr>
                                    </p:animEffect>
                                  </p:childTnLst>
                                </p:cTn>
                              </p:par>
                              <p:par>
                                <p:cTn id="19" presetID="8" presetClass="emph" presetSubtype="0" fill="hold" nodeType="withEffect">
                                  <p:stCondLst>
                                    <p:cond delay="550"/>
                                  </p:stCondLst>
                                  <p:childTnLst>
                                    <p:animRot by="-21600000">
                                      <p:cBhvr>
                                        <p:cTn id="20" dur="1000" fill="hold"/>
                                        <p:tgtEl>
                                          <p:spTgt spid="1271"/>
                                        </p:tgtEl>
                                        <p:attrNameLst>
                                          <p:attrName>r</p:attrName>
                                        </p:attrNameLst>
                                      </p:cBhvr>
                                    </p:animRot>
                                  </p:childTnLst>
                                </p:cTn>
                              </p:par>
                              <p:par>
                                <p:cTn id="21" presetID="2" presetClass="entr" presetSubtype="8" fill="hold" nodeType="withEffect">
                                  <p:stCondLst>
                                    <p:cond delay="850"/>
                                  </p:stCondLst>
                                  <p:childTnLst>
                                    <p:set>
                                      <p:cBhvr>
                                        <p:cTn id="22" dur="1" fill="hold">
                                          <p:stCondLst>
                                            <p:cond delay="0"/>
                                          </p:stCondLst>
                                        </p:cTn>
                                        <p:tgtEl>
                                          <p:spTgt spid="1270"/>
                                        </p:tgtEl>
                                        <p:attrNameLst>
                                          <p:attrName>style.visibility</p:attrName>
                                        </p:attrNameLst>
                                      </p:cBhvr>
                                      <p:to>
                                        <p:strVal val="visible"/>
                                      </p:to>
                                    </p:set>
                                    <p:anim calcmode="lin" valueType="num">
                                      <p:cBhvr additive="base">
                                        <p:cTn id="23" dur="1000"/>
                                        <p:tgtEl>
                                          <p:spTgt spid="1270"/>
                                        </p:tgtEl>
                                        <p:attrNameLst>
                                          <p:attrName>ppt_x</p:attrName>
                                        </p:attrNameLst>
                                      </p:cBhvr>
                                      <p:tavLst>
                                        <p:tav tm="0">
                                          <p:val>
                                            <p:strVal val="#ppt_x-1"/>
                                          </p:val>
                                        </p:tav>
                                        <p:tav tm="100000">
                                          <p:val>
                                            <p:strVal val="#ppt_x"/>
                                          </p:val>
                                        </p:tav>
                                      </p:tavLst>
                                    </p:anim>
                                  </p:childTnLst>
                                </p:cTn>
                              </p:par>
                              <p:par>
                                <p:cTn id="24" presetID="10" presetClass="entr" presetSubtype="0" fill="hold" nodeType="withEffect">
                                  <p:stCondLst>
                                    <p:cond delay="850"/>
                                  </p:stCondLst>
                                  <p:childTnLst>
                                    <p:set>
                                      <p:cBhvr>
                                        <p:cTn id="25" dur="1" fill="hold">
                                          <p:stCondLst>
                                            <p:cond delay="0"/>
                                          </p:stCondLst>
                                        </p:cTn>
                                        <p:tgtEl>
                                          <p:spTgt spid="1270"/>
                                        </p:tgtEl>
                                        <p:attrNameLst>
                                          <p:attrName>style.visibility</p:attrName>
                                        </p:attrNameLst>
                                      </p:cBhvr>
                                      <p:to>
                                        <p:strVal val="visible"/>
                                      </p:to>
                                    </p:set>
                                    <p:animEffect transition="in" filter="fade">
                                      <p:cBhvr>
                                        <p:cTn id="26" dur="1000"/>
                                        <p:tgtEl>
                                          <p:spTgt spid="1270"/>
                                        </p:tgtEl>
                                      </p:cBhvr>
                                    </p:animEffect>
                                  </p:childTnLst>
                                </p:cTn>
                              </p:par>
                              <p:par>
                                <p:cTn id="27" presetID="8" presetClass="emph" presetSubtype="0" fill="hold" nodeType="withEffect">
                                  <p:stCondLst>
                                    <p:cond delay="850"/>
                                  </p:stCondLst>
                                  <p:childTnLst>
                                    <p:animRot by="-21600000">
                                      <p:cBhvr>
                                        <p:cTn id="28" dur="1000" fill="hold"/>
                                        <p:tgtEl>
                                          <p:spTgt spid="1270"/>
                                        </p:tgtEl>
                                        <p:attrNameLst>
                                          <p:attrName>r</p:attrName>
                                        </p:attrNameLst>
                                      </p:cBhvr>
                                    </p:animRot>
                                  </p:childTnLst>
                                </p:cTn>
                              </p:par>
                              <p:par>
                                <p:cTn id="29" presetID="10" presetClass="entr" presetSubtype="0" fill="hold" nodeType="withEffect">
                                  <p:stCondLst>
                                    <p:cond delay="850"/>
                                  </p:stCondLst>
                                  <p:childTnLst>
                                    <p:set>
                                      <p:cBhvr>
                                        <p:cTn id="30" dur="1" fill="hold">
                                          <p:stCondLst>
                                            <p:cond delay="0"/>
                                          </p:stCondLst>
                                        </p:cTn>
                                        <p:tgtEl>
                                          <p:spTgt spid="1189"/>
                                        </p:tgtEl>
                                        <p:attrNameLst>
                                          <p:attrName>style.visibility</p:attrName>
                                        </p:attrNameLst>
                                      </p:cBhvr>
                                      <p:to>
                                        <p:strVal val="visible"/>
                                      </p:to>
                                    </p:set>
                                    <p:animEffect transition="in" filter="fade">
                                      <p:cBhvr>
                                        <p:cTn id="31" dur="5000"/>
                                        <p:tgtEl>
                                          <p:spTgt spid="1189"/>
                                        </p:tgtEl>
                                      </p:cBhvr>
                                    </p:animEffect>
                                  </p:childTnLst>
                                </p:cTn>
                              </p:par>
                              <p:par>
                                <p:cTn id="32" presetID="8" presetClass="emph" presetSubtype="0" fill="hold" nodeType="withEffect">
                                  <p:stCondLst>
                                    <p:cond delay="0"/>
                                  </p:stCondLst>
                                  <p:childTnLst>
                                    <p:animRot by="-21600000">
                                      <p:cBhvr>
                                        <p:cTn id="33" dur="5000" fill="hold"/>
                                        <p:tgtEl>
                                          <p:spTgt spid="1189"/>
                                        </p:tgtEl>
                                        <p:attrNameLst>
                                          <p:attrName>r</p:attrName>
                                        </p:attrNameLst>
                                      </p:cBhvr>
                                    </p:animRot>
                                  </p:childTnLst>
                                </p:cTn>
                              </p:par>
                              <p:par>
                                <p:cTn id="34" presetID="10" presetClass="entr" presetSubtype="0" fill="hold" nodeType="withEffect">
                                  <p:stCondLst>
                                    <p:cond delay="0"/>
                                  </p:stCondLst>
                                  <p:childTnLst>
                                    <p:set>
                                      <p:cBhvr>
                                        <p:cTn id="35" dur="1" fill="hold">
                                          <p:stCondLst>
                                            <p:cond delay="0"/>
                                          </p:stCondLst>
                                        </p:cTn>
                                        <p:tgtEl>
                                          <p:spTgt spid="1221"/>
                                        </p:tgtEl>
                                        <p:attrNameLst>
                                          <p:attrName>style.visibility</p:attrName>
                                        </p:attrNameLst>
                                      </p:cBhvr>
                                      <p:to>
                                        <p:strVal val="visible"/>
                                      </p:to>
                                    </p:set>
                                    <p:animEffect transition="in" filter="fade">
                                      <p:cBhvr>
                                        <p:cTn id="36" dur="5000"/>
                                        <p:tgtEl>
                                          <p:spTgt spid="1221"/>
                                        </p:tgtEl>
                                      </p:cBhvr>
                                    </p:animEffect>
                                  </p:childTnLst>
                                </p:cTn>
                              </p:par>
                              <p:par>
                                <p:cTn id="37" presetID="8" presetClass="emph" presetSubtype="0" fill="hold" nodeType="withEffect">
                                  <p:stCondLst>
                                    <p:cond delay="0"/>
                                  </p:stCondLst>
                                  <p:childTnLst>
                                    <p:animRot by="-21600000">
                                      <p:cBhvr>
                                        <p:cTn id="38" dur="5000" fill="hold"/>
                                        <p:tgtEl>
                                          <p:spTgt spid="1221"/>
                                        </p:tgtEl>
                                        <p:attrNameLst>
                                          <p:attrName>r</p:attrName>
                                        </p:attrNameLst>
                                      </p:cBhvr>
                                    </p:animRot>
                                  </p:childTnLst>
                                </p:cTn>
                              </p:par>
                              <p:par>
                                <p:cTn id="39" presetID="2" presetClass="entr" presetSubtype="4" fill="hold" nodeType="withEffect">
                                  <p:stCondLst>
                                    <p:cond delay="0"/>
                                  </p:stCondLst>
                                  <p:childTnLst>
                                    <p:set>
                                      <p:cBhvr>
                                        <p:cTn id="40" dur="1" fill="hold">
                                          <p:stCondLst>
                                            <p:cond delay="0"/>
                                          </p:stCondLst>
                                        </p:cTn>
                                        <p:tgtEl>
                                          <p:spTgt spid="1273"/>
                                        </p:tgtEl>
                                        <p:attrNameLst>
                                          <p:attrName>style.visibility</p:attrName>
                                        </p:attrNameLst>
                                      </p:cBhvr>
                                      <p:to>
                                        <p:strVal val="visible"/>
                                      </p:to>
                                    </p:set>
                                    <p:anim calcmode="lin" valueType="num">
                                      <p:cBhvr additive="base">
                                        <p:cTn id="41" dur="500"/>
                                        <p:tgtEl>
                                          <p:spTgt spid="1273"/>
                                        </p:tgtEl>
                                        <p:attrNameLst>
                                          <p:attrName>ppt_y</p:attrName>
                                        </p:attrNameLst>
                                      </p:cBhvr>
                                      <p:tavLst>
                                        <p:tav tm="0">
                                          <p:val>
                                            <p:strVal val="#ppt_y+1"/>
                                          </p:val>
                                        </p:tav>
                                        <p:tav tm="100000">
                                          <p:val>
                                            <p:strVal val="#ppt_y"/>
                                          </p:val>
                                        </p:tav>
                                      </p:tavLst>
                                    </p:anim>
                                  </p:childTnLst>
                                </p:cTn>
                              </p:par>
                              <p:par>
                                <p:cTn id="42" presetID="2" presetClass="entr" presetSubtype="8" fill="hold" nodeType="withEffect">
                                  <p:stCondLst>
                                    <p:cond delay="0"/>
                                  </p:stCondLst>
                                  <p:childTnLst>
                                    <p:set>
                                      <p:cBhvr>
                                        <p:cTn id="43" dur="1" fill="hold">
                                          <p:stCondLst>
                                            <p:cond delay="0"/>
                                          </p:stCondLst>
                                        </p:cTn>
                                        <p:tgtEl>
                                          <p:spTgt spid="1274"/>
                                        </p:tgtEl>
                                        <p:attrNameLst>
                                          <p:attrName>style.visibility</p:attrName>
                                        </p:attrNameLst>
                                      </p:cBhvr>
                                      <p:to>
                                        <p:strVal val="visible"/>
                                      </p:to>
                                    </p:set>
                                    <p:anim calcmode="lin" valueType="num">
                                      <p:cBhvr additive="base">
                                        <p:cTn id="44" dur="500"/>
                                        <p:tgtEl>
                                          <p:spTgt spid="1274"/>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79"/>
        <p:cNvGrpSpPr/>
        <p:nvPr/>
      </p:nvGrpSpPr>
      <p:grpSpPr>
        <a:xfrm>
          <a:off x="0" y="0"/>
          <a:ext cx="0" cy="0"/>
          <a:chOff x="0" y="0"/>
          <a:chExt cx="0" cy="0"/>
        </a:xfrm>
      </p:grpSpPr>
      <p:pic>
        <p:nvPicPr>
          <p:cNvPr id="1280" name="Google Shape;1280;p37"/>
          <p:cNvPicPr preferRelativeResize="0"/>
          <p:nvPr/>
        </p:nvPicPr>
        <p:blipFill rotWithShape="1">
          <a:blip r:embed="rId3">
            <a:alphaModFix/>
          </a:blip>
          <a:srcRect/>
          <a:stretch/>
        </p:blipFill>
        <p:spPr>
          <a:xfrm>
            <a:off x="11113" y="322798"/>
            <a:ext cx="1215143" cy="989902"/>
          </a:xfrm>
          <a:prstGeom prst="rect">
            <a:avLst/>
          </a:prstGeom>
          <a:noFill/>
          <a:ln>
            <a:noFill/>
          </a:ln>
        </p:spPr>
      </p:pic>
      <p:sp>
        <p:nvSpPr>
          <p:cNvPr id="1281" name="Google Shape;1281;p37"/>
          <p:cNvSpPr txBox="1"/>
          <p:nvPr/>
        </p:nvSpPr>
        <p:spPr>
          <a:xfrm>
            <a:off x="1456599" y="652355"/>
            <a:ext cx="3641086" cy="461665"/>
          </a:xfrm>
          <a:prstGeom prst="rect">
            <a:avLst/>
          </a:prstGeom>
          <a:noFill/>
          <a:ln>
            <a:noFill/>
          </a:ln>
        </p:spPr>
        <p:txBody>
          <a:bodyPr spcFirstLastPara="1" wrap="square" lIns="91425" tIns="45700" rIns="91425" bIns="45700" anchor="t" anchorCtr="0">
            <a:spAutoFit/>
          </a:bodyPr>
          <a:lstStyle/>
          <a:p>
            <a:r>
              <a:rPr lang="en-US" sz="2400" dirty="0">
                <a:solidFill>
                  <a:schemeClr val="lt1"/>
                </a:solidFill>
                <a:latin typeface="Impact"/>
                <a:sym typeface="Impact"/>
              </a:rPr>
              <a:t>Background</a:t>
            </a:r>
            <a:endParaRPr sz="2400" dirty="0">
              <a:solidFill>
                <a:schemeClr val="lt1"/>
              </a:solidFill>
              <a:latin typeface="Impact"/>
            </a:endParaRPr>
          </a:p>
        </p:txBody>
      </p:sp>
      <p:sp>
        <p:nvSpPr>
          <p:cNvPr id="1282" name="Google Shape;1282;p37"/>
          <p:cNvSpPr txBox="1"/>
          <p:nvPr/>
        </p:nvSpPr>
        <p:spPr>
          <a:xfrm>
            <a:off x="-551310" y="6906364"/>
            <a:ext cx="9592236" cy="147732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lt1"/>
                </a:solidFill>
                <a:latin typeface="Cambria"/>
                <a:ea typeface="Cambria"/>
                <a:cs typeface="Cambria"/>
                <a:sym typeface="Cambria"/>
              </a:rPr>
              <a:t>Facial expressions play an important role in emotion recognition and are used to recognize people in non-verbal communication. They are very important in daily emotional communication, second only to tone. They are also indicators of emotion, allowing a person to express an emotional state. People can immediately recognize a person’s emotional state. Therefore, information about facial expressions is usually used in automatic systems for emotion recognition.</a:t>
            </a:r>
            <a:endParaRPr sz="1800">
              <a:solidFill>
                <a:schemeClr val="lt1"/>
              </a:solidFill>
              <a:latin typeface="Cambria"/>
              <a:ea typeface="Cambria"/>
              <a:cs typeface="Cambria"/>
              <a:sym typeface="Cambria"/>
            </a:endParaRPr>
          </a:p>
        </p:txBody>
      </p:sp>
      <p:sp>
        <p:nvSpPr>
          <p:cNvPr id="1283" name="Google Shape;1283;p37"/>
          <p:cNvSpPr txBox="1"/>
          <p:nvPr/>
        </p:nvSpPr>
        <p:spPr>
          <a:xfrm>
            <a:off x="1629253" y="6906364"/>
            <a:ext cx="9592236" cy="147732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lt1"/>
                </a:solidFill>
                <a:latin typeface="Cambria"/>
                <a:ea typeface="Cambria"/>
                <a:cs typeface="Cambria"/>
                <a:sym typeface="Cambria"/>
              </a:rPr>
              <a:t>The human face is the most exposed part of the body, allowing the use of computer vision systems to analyze facial images to identify emotions. Changes in lighting conditions and head position are the main factors that affect the quality of emotion recognition systems that use cameras. Methods based on two-dimensional image analysis are particularly sensitive to these factors. The method of realizing a three-dimensional face model is more promising.</a:t>
            </a:r>
            <a:endParaRPr sz="1800">
              <a:solidFill>
                <a:schemeClr val="lt1"/>
              </a:solidFill>
              <a:latin typeface="Cambria"/>
              <a:ea typeface="Cambria"/>
              <a:cs typeface="Cambria"/>
              <a:sym typeface="Cambria"/>
            </a:endParaRPr>
          </a:p>
        </p:txBody>
      </p:sp>
      <p:sp>
        <p:nvSpPr>
          <p:cNvPr id="1284" name="Google Shape;1284;p37"/>
          <p:cNvSpPr txBox="1"/>
          <p:nvPr/>
        </p:nvSpPr>
        <p:spPr>
          <a:xfrm>
            <a:off x="1456599" y="4424248"/>
            <a:ext cx="9937542" cy="147732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lt1"/>
                </a:solidFill>
                <a:latin typeface="Cambria"/>
                <a:ea typeface="Cambria"/>
                <a:cs typeface="Cambria"/>
                <a:sym typeface="Cambria"/>
              </a:rPr>
              <a:t>3.   What are the basic expressions of human?  </a:t>
            </a:r>
            <a:endParaRPr dirty="0"/>
          </a:p>
          <a:p>
            <a:pPr marL="0" marR="0" lvl="0" indent="0" algn="l" rtl="0">
              <a:spcBef>
                <a:spcPts val="0"/>
              </a:spcBef>
              <a:spcAft>
                <a:spcPts val="0"/>
              </a:spcAft>
              <a:buNone/>
            </a:pPr>
            <a:r>
              <a:rPr lang="en-US" sz="1800" dirty="0">
                <a:solidFill>
                  <a:schemeClr val="lt1"/>
                </a:solidFill>
                <a:latin typeface="Cambria"/>
                <a:ea typeface="Cambria"/>
                <a:cs typeface="Cambria"/>
                <a:sym typeface="Cambria"/>
              </a:rPr>
              <a:t>In 1971, the research of psychologists Ekman and Friesen first proposed that human beings have </a:t>
            </a:r>
            <a:r>
              <a:rPr lang="en-US" sz="1800" dirty="0">
                <a:solidFill>
                  <a:srgbClr val="FFC000"/>
                </a:solidFill>
                <a:latin typeface="Cambria"/>
                <a:ea typeface="Cambria"/>
                <a:cs typeface="Cambria"/>
                <a:sym typeface="Cambria"/>
              </a:rPr>
              <a:t>six main emotions</a:t>
            </a:r>
            <a:r>
              <a:rPr lang="en-US" sz="1800" dirty="0">
                <a:solidFill>
                  <a:schemeClr val="lt1"/>
                </a:solidFill>
                <a:latin typeface="Cambria"/>
                <a:ea typeface="Cambria"/>
                <a:cs typeface="Cambria"/>
                <a:sym typeface="Cambria"/>
              </a:rPr>
              <a:t>, and each emotion reflects a </a:t>
            </a:r>
            <a:r>
              <a:rPr lang="en-US" sz="1800" dirty="0">
                <a:solidFill>
                  <a:srgbClr val="FFC000"/>
                </a:solidFill>
                <a:latin typeface="Cambria"/>
                <a:ea typeface="Cambria"/>
                <a:cs typeface="Cambria"/>
                <a:sym typeface="Cambria"/>
              </a:rPr>
              <a:t>unique psychological activity </a:t>
            </a:r>
            <a:r>
              <a:rPr lang="en-US" sz="1800" dirty="0">
                <a:solidFill>
                  <a:schemeClr val="lt1"/>
                </a:solidFill>
                <a:latin typeface="Cambria"/>
                <a:ea typeface="Cambria"/>
                <a:cs typeface="Cambria"/>
                <a:sym typeface="Cambria"/>
              </a:rPr>
              <a:t>of a person with a unique expression. These six emotions are called basic emotions and are composed of </a:t>
            </a:r>
            <a:r>
              <a:rPr lang="en-US" sz="1800" b="1" dirty="0">
                <a:solidFill>
                  <a:srgbClr val="FFC000"/>
                </a:solidFill>
                <a:latin typeface="Cambria"/>
                <a:ea typeface="Cambria"/>
                <a:cs typeface="Cambria"/>
                <a:sym typeface="Cambria"/>
              </a:rPr>
              <a:t>anger</a:t>
            </a:r>
            <a:r>
              <a:rPr lang="en-US" sz="1800" dirty="0">
                <a:solidFill>
                  <a:schemeClr val="lt1"/>
                </a:solidFill>
                <a:latin typeface="Cambria"/>
                <a:ea typeface="Cambria"/>
                <a:cs typeface="Cambria"/>
                <a:sym typeface="Cambria"/>
              </a:rPr>
              <a:t>, </a:t>
            </a:r>
            <a:r>
              <a:rPr lang="en-US" sz="1800" b="1" dirty="0">
                <a:solidFill>
                  <a:srgbClr val="FFC000"/>
                </a:solidFill>
                <a:latin typeface="Cambria"/>
                <a:ea typeface="Cambria"/>
                <a:cs typeface="Cambria"/>
                <a:sym typeface="Cambria"/>
              </a:rPr>
              <a:t>happiness</a:t>
            </a:r>
            <a:r>
              <a:rPr lang="en-US" sz="1800" dirty="0">
                <a:solidFill>
                  <a:schemeClr val="lt1"/>
                </a:solidFill>
                <a:latin typeface="Cambria"/>
                <a:ea typeface="Cambria"/>
                <a:cs typeface="Cambria"/>
                <a:sym typeface="Cambria"/>
              </a:rPr>
              <a:t>, </a:t>
            </a:r>
            <a:r>
              <a:rPr lang="en-US" sz="1800" b="1" dirty="0">
                <a:solidFill>
                  <a:srgbClr val="FFC000"/>
                </a:solidFill>
                <a:latin typeface="Cambria"/>
                <a:ea typeface="Cambria"/>
                <a:cs typeface="Cambria"/>
                <a:sym typeface="Cambria"/>
              </a:rPr>
              <a:t>sadness</a:t>
            </a:r>
            <a:r>
              <a:rPr lang="en-US" sz="1800" dirty="0">
                <a:solidFill>
                  <a:schemeClr val="lt1"/>
                </a:solidFill>
                <a:latin typeface="Cambria"/>
                <a:ea typeface="Cambria"/>
                <a:cs typeface="Cambria"/>
                <a:sym typeface="Cambria"/>
              </a:rPr>
              <a:t>, </a:t>
            </a:r>
            <a:r>
              <a:rPr lang="en-US" sz="1800" b="1" dirty="0">
                <a:solidFill>
                  <a:srgbClr val="FFC000"/>
                </a:solidFill>
                <a:latin typeface="Cambria"/>
                <a:ea typeface="Cambria"/>
                <a:cs typeface="Cambria"/>
                <a:sym typeface="Cambria"/>
              </a:rPr>
              <a:t>surprise</a:t>
            </a:r>
            <a:r>
              <a:rPr lang="en-US" sz="1800" dirty="0">
                <a:solidFill>
                  <a:schemeClr val="lt1"/>
                </a:solidFill>
                <a:latin typeface="Cambria"/>
                <a:ea typeface="Cambria"/>
                <a:cs typeface="Cambria"/>
                <a:sym typeface="Cambria"/>
              </a:rPr>
              <a:t>, </a:t>
            </a:r>
            <a:r>
              <a:rPr lang="en-US" sz="1800" b="1" dirty="0">
                <a:solidFill>
                  <a:srgbClr val="FFC000"/>
                </a:solidFill>
                <a:latin typeface="Cambria"/>
                <a:ea typeface="Cambria"/>
                <a:cs typeface="Cambria"/>
                <a:sym typeface="Cambria"/>
              </a:rPr>
              <a:t>disgust</a:t>
            </a:r>
            <a:r>
              <a:rPr lang="en-US" sz="1800" dirty="0">
                <a:solidFill>
                  <a:schemeClr val="lt1"/>
                </a:solidFill>
                <a:latin typeface="Cambria"/>
                <a:ea typeface="Cambria"/>
                <a:cs typeface="Cambria"/>
                <a:sym typeface="Cambria"/>
              </a:rPr>
              <a:t> and </a:t>
            </a:r>
            <a:r>
              <a:rPr lang="en-US" sz="1800" b="1" dirty="0">
                <a:solidFill>
                  <a:srgbClr val="FFC000"/>
                </a:solidFill>
                <a:latin typeface="Cambria"/>
                <a:ea typeface="Cambria"/>
                <a:cs typeface="Cambria"/>
                <a:sym typeface="Cambria"/>
              </a:rPr>
              <a:t>fear</a:t>
            </a:r>
            <a:r>
              <a:rPr lang="en-US" sz="1800" dirty="0">
                <a:solidFill>
                  <a:schemeClr val="lt1"/>
                </a:solidFill>
                <a:latin typeface="Cambria"/>
                <a:ea typeface="Cambria"/>
                <a:cs typeface="Cambria"/>
                <a:sym typeface="Cambria"/>
              </a:rPr>
              <a:t> .</a:t>
            </a:r>
            <a:endParaRPr sz="1800" b="1" dirty="0">
              <a:solidFill>
                <a:schemeClr val="lt1"/>
              </a:solidFill>
              <a:latin typeface="Cambria"/>
              <a:ea typeface="Cambria"/>
              <a:cs typeface="Cambria"/>
              <a:sym typeface="Cambria"/>
            </a:endParaRPr>
          </a:p>
        </p:txBody>
      </p:sp>
      <p:sp>
        <p:nvSpPr>
          <p:cNvPr id="1285" name="Google Shape;1285;p37"/>
          <p:cNvSpPr txBox="1"/>
          <p:nvPr/>
        </p:nvSpPr>
        <p:spPr>
          <a:xfrm>
            <a:off x="1456599" y="1417210"/>
            <a:ext cx="9592236" cy="1477328"/>
          </a:xfrm>
          <a:prstGeom prst="rect">
            <a:avLst/>
          </a:prstGeom>
          <a:no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chemeClr val="lt1"/>
              </a:buClr>
              <a:buSzPts val="1800"/>
              <a:buFont typeface="Cambria"/>
              <a:buAutoNum type="arabicPeriod"/>
            </a:pPr>
            <a:r>
              <a:rPr lang="en-US" sz="1800" dirty="0">
                <a:solidFill>
                  <a:schemeClr val="lt1"/>
                </a:solidFill>
                <a:latin typeface="Cambria"/>
                <a:ea typeface="Cambria"/>
                <a:cs typeface="Cambria"/>
                <a:sym typeface="Cambria"/>
              </a:rPr>
              <a:t>What is facial expression?</a:t>
            </a:r>
            <a:endParaRPr dirty="0"/>
          </a:p>
          <a:p>
            <a:pPr marL="0" marR="0" lvl="0" indent="0" algn="l" rtl="0">
              <a:spcBef>
                <a:spcPts val="0"/>
              </a:spcBef>
              <a:spcAft>
                <a:spcPts val="0"/>
              </a:spcAft>
              <a:buNone/>
            </a:pPr>
            <a:r>
              <a:rPr lang="en-US" sz="1800" dirty="0">
                <a:solidFill>
                  <a:schemeClr val="lt1"/>
                </a:solidFill>
                <a:latin typeface="Cambria"/>
                <a:ea typeface="Cambria"/>
                <a:cs typeface="Cambria"/>
                <a:sym typeface="Cambria"/>
              </a:rPr>
              <a:t>Facial expression is the result of one or more actions or states of facial muscles. These movements express the individual's </a:t>
            </a:r>
            <a:r>
              <a:rPr lang="en-US" sz="1800" dirty="0">
                <a:solidFill>
                  <a:srgbClr val="FFC000"/>
                </a:solidFill>
                <a:latin typeface="Cambria"/>
                <a:ea typeface="Cambria"/>
                <a:cs typeface="Cambria"/>
                <a:sym typeface="Cambria"/>
              </a:rPr>
              <a:t>emotional state </a:t>
            </a:r>
            <a:r>
              <a:rPr lang="en-US" sz="1800" dirty="0">
                <a:solidFill>
                  <a:schemeClr val="lt1"/>
                </a:solidFill>
                <a:latin typeface="Cambria"/>
                <a:ea typeface="Cambria"/>
                <a:cs typeface="Cambria"/>
                <a:sym typeface="Cambria"/>
              </a:rPr>
              <a:t>to the observer. Facial expression is a form of </a:t>
            </a:r>
            <a:r>
              <a:rPr lang="en-US" sz="1800" dirty="0">
                <a:solidFill>
                  <a:srgbClr val="FFC000"/>
                </a:solidFill>
                <a:latin typeface="Cambria"/>
                <a:ea typeface="Cambria"/>
                <a:cs typeface="Cambria"/>
                <a:sym typeface="Cambria"/>
              </a:rPr>
              <a:t>nonverbal communication</a:t>
            </a:r>
            <a:r>
              <a:rPr lang="en-US" sz="1800" dirty="0">
                <a:solidFill>
                  <a:schemeClr val="lt1"/>
                </a:solidFill>
                <a:latin typeface="Cambria"/>
                <a:ea typeface="Cambria"/>
                <a:cs typeface="Cambria"/>
                <a:sym typeface="Cambria"/>
              </a:rPr>
              <a:t>. It is the main means of expressing social information between humans, but it also occurs in most other mammals and some other animal species .</a:t>
            </a:r>
            <a:endParaRPr dirty="0"/>
          </a:p>
        </p:txBody>
      </p:sp>
      <p:sp>
        <p:nvSpPr>
          <p:cNvPr id="1286" name="Google Shape;1286;p37"/>
          <p:cNvSpPr txBox="1"/>
          <p:nvPr/>
        </p:nvSpPr>
        <p:spPr>
          <a:xfrm>
            <a:off x="1456599" y="3197728"/>
            <a:ext cx="9592236" cy="9233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lt1"/>
                </a:solidFill>
                <a:latin typeface="Cambria"/>
                <a:ea typeface="Cambria"/>
                <a:cs typeface="Cambria"/>
                <a:sym typeface="Cambria"/>
              </a:rPr>
              <a:t>2.   Why is facial expression important?</a:t>
            </a:r>
            <a:endParaRPr dirty="0"/>
          </a:p>
          <a:p>
            <a:pPr marL="0" marR="0" lvl="0" indent="0" algn="l" rtl="0">
              <a:spcBef>
                <a:spcPts val="0"/>
              </a:spcBef>
              <a:spcAft>
                <a:spcPts val="0"/>
              </a:spcAft>
              <a:buNone/>
            </a:pPr>
            <a:r>
              <a:rPr lang="en-US" sz="1800" dirty="0">
                <a:solidFill>
                  <a:schemeClr val="lt1"/>
                </a:solidFill>
                <a:latin typeface="Cambria"/>
                <a:ea typeface="Cambria"/>
                <a:cs typeface="Cambria"/>
                <a:sym typeface="Cambria"/>
              </a:rPr>
              <a:t>Expression is an </a:t>
            </a:r>
            <a:r>
              <a:rPr lang="en-US" sz="1800" dirty="0">
                <a:solidFill>
                  <a:srgbClr val="FFC000"/>
                </a:solidFill>
                <a:latin typeface="Cambria"/>
                <a:ea typeface="Cambria"/>
                <a:cs typeface="Cambria"/>
                <a:sym typeface="Cambria"/>
              </a:rPr>
              <a:t>emotional index </a:t>
            </a:r>
            <a:r>
              <a:rPr lang="en-US" sz="1800" dirty="0">
                <a:solidFill>
                  <a:schemeClr val="lt1"/>
                </a:solidFill>
                <a:latin typeface="Cambria"/>
                <a:ea typeface="Cambria"/>
                <a:cs typeface="Cambria"/>
                <a:sym typeface="Cambria"/>
              </a:rPr>
              <a:t>projected by human and other animals from the appearance of the body .</a:t>
            </a:r>
            <a:endParaRPr dirty="0"/>
          </a:p>
        </p:txBody>
      </p:sp>
      <p:sp>
        <p:nvSpPr>
          <p:cNvPr id="1287" name="Google Shape;1287;p37"/>
          <p:cNvSpPr txBox="1"/>
          <p:nvPr/>
        </p:nvSpPr>
        <p:spPr>
          <a:xfrm flipH="1">
            <a:off x="395062" y="6119100"/>
            <a:ext cx="117153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Font typeface="Arial"/>
              <a:buNone/>
            </a:pPr>
            <a:r>
              <a:rPr lang="en-US" sz="1200" dirty="0">
                <a:solidFill>
                  <a:schemeClr val="lt1"/>
                </a:solidFill>
                <a:latin typeface="Cambria"/>
                <a:ea typeface="Cambria"/>
                <a:cs typeface="Cambria"/>
                <a:sym typeface="Cambria"/>
              </a:rPr>
              <a:t> </a:t>
            </a:r>
            <a:r>
              <a:rPr lang="en-US" sz="1200" dirty="0">
                <a:solidFill>
                  <a:schemeClr val="lt1"/>
                </a:solidFill>
                <a:latin typeface="Open Sans"/>
                <a:ea typeface="Open Sans"/>
                <a:cs typeface="Open Sans"/>
                <a:sym typeface="Open Sans"/>
              </a:rPr>
              <a:t>Wang, B. (2021). [Machine Learning] Experimental notes - emotion recognition. Retrieved 28 August 2021, from https://blog.csdn.net/walilk/article/details/58709611</a:t>
            </a:r>
            <a:endParaRPr dirty="0">
              <a:solidFill>
                <a:schemeClr val="lt1"/>
              </a:solidFill>
              <a:latin typeface="Cambria"/>
              <a:ea typeface="Cambria"/>
              <a:cs typeface="Cambria"/>
              <a:sym typeface="Cambria"/>
            </a:endParaRPr>
          </a:p>
          <a:p>
            <a:pPr marL="0" lvl="0" indent="0" algn="l" rtl="0">
              <a:spcBef>
                <a:spcPts val="0"/>
              </a:spcBef>
              <a:spcAft>
                <a:spcPts val="0"/>
              </a:spcAft>
              <a:buClr>
                <a:schemeClr val="dk1"/>
              </a:buClr>
              <a:buFont typeface="Arial"/>
              <a:buNone/>
            </a:pPr>
            <a:r>
              <a:rPr lang="en-US" sz="1200" dirty="0">
                <a:solidFill>
                  <a:schemeClr val="lt1"/>
                </a:solidFill>
              </a:rPr>
              <a:t>Tarnowski, P., </a:t>
            </a:r>
            <a:r>
              <a:rPr lang="en-US" sz="1200" dirty="0" err="1">
                <a:solidFill>
                  <a:schemeClr val="lt1"/>
                </a:solidFill>
              </a:rPr>
              <a:t>Kołodziej</a:t>
            </a:r>
            <a:r>
              <a:rPr lang="en-US" sz="1200" dirty="0">
                <a:solidFill>
                  <a:schemeClr val="lt1"/>
                </a:solidFill>
              </a:rPr>
              <a:t>, M., </a:t>
            </a:r>
            <a:r>
              <a:rPr lang="en-US" sz="1200" dirty="0" err="1">
                <a:solidFill>
                  <a:schemeClr val="lt1"/>
                </a:solidFill>
              </a:rPr>
              <a:t>Majkowski</a:t>
            </a:r>
            <a:r>
              <a:rPr lang="en-US" sz="1200" dirty="0">
                <a:solidFill>
                  <a:schemeClr val="lt1"/>
                </a:solidFill>
              </a:rPr>
              <a:t>, A., &amp; </a:t>
            </a:r>
            <a:r>
              <a:rPr lang="en-US" sz="1200" dirty="0" err="1">
                <a:solidFill>
                  <a:schemeClr val="lt1"/>
                </a:solidFill>
              </a:rPr>
              <a:t>Rak</a:t>
            </a:r>
            <a:r>
              <a:rPr lang="en-US" sz="1200" dirty="0">
                <a:solidFill>
                  <a:schemeClr val="lt1"/>
                </a:solidFill>
              </a:rPr>
              <a:t>, R. J. (2017). Emotion recognition using facial expressions. </a:t>
            </a:r>
            <a:r>
              <a:rPr lang="en-US" sz="1200" i="1" dirty="0">
                <a:solidFill>
                  <a:schemeClr val="lt1"/>
                </a:solidFill>
              </a:rPr>
              <a:t>Procedia Computer Science</a:t>
            </a:r>
            <a:r>
              <a:rPr lang="en-US" sz="1200" dirty="0">
                <a:solidFill>
                  <a:schemeClr val="lt1"/>
                </a:solidFill>
              </a:rPr>
              <a:t>, </a:t>
            </a:r>
            <a:r>
              <a:rPr lang="en-US" sz="1200" i="1" dirty="0">
                <a:solidFill>
                  <a:schemeClr val="lt1"/>
                </a:solidFill>
              </a:rPr>
              <a:t>108</a:t>
            </a:r>
            <a:r>
              <a:rPr lang="en-US" sz="1200" dirty="0">
                <a:solidFill>
                  <a:schemeClr val="lt1"/>
                </a:solidFill>
              </a:rPr>
              <a:t>, 1175-1184</a:t>
            </a:r>
            <a:endParaRPr dirty="0">
              <a:solidFill>
                <a:schemeClr val="lt1"/>
              </a:solidFill>
              <a:latin typeface="Cambria"/>
              <a:ea typeface="Cambria"/>
              <a:cs typeface="Cambria"/>
              <a:sym typeface="Cambria"/>
            </a:endParaRPr>
          </a:p>
        </p:txBody>
      </p:sp>
    </p:spTree>
  </p:cSld>
  <p:clrMapOvr>
    <a:masterClrMapping/>
  </p:clrMapOvr>
  <mc:AlternateContent xmlns:mc="http://schemas.openxmlformats.org/markup-compatibility/2006" xmlns:p14="http://schemas.microsoft.com/office/powerpoint/2010/main">
    <mc:Choice Requires="p14">
      <p:transition spd="med" p14:dur="700" advTm="35311">
        <p:fade thruBlk="1"/>
      </p:transition>
    </mc:Choice>
    <mc:Fallback xmlns="">
      <p:transition spd="med" advTm="35311">
        <p:fade thruBlk="1"/>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280"/>
                                        </p:tgtEl>
                                        <p:attrNameLst>
                                          <p:attrName>style.visibility</p:attrName>
                                        </p:attrNameLst>
                                      </p:cBhvr>
                                      <p:to>
                                        <p:strVal val="visible"/>
                                      </p:to>
                                    </p:set>
                                    <p:anim calcmode="lin" valueType="num">
                                      <p:cBhvr additive="base">
                                        <p:cTn id="7" dur="500"/>
                                        <p:tgtEl>
                                          <p:spTgt spid="1280"/>
                                        </p:tgtEl>
                                        <p:attrNameLst>
                                          <p:attrName>ppt_x</p:attrName>
                                        </p:attrNameLst>
                                      </p:cBhvr>
                                      <p:tavLst>
                                        <p:tav tm="0">
                                          <p:val>
                                            <p:strVal val="#ppt_x-1"/>
                                          </p:val>
                                        </p:tav>
                                        <p:tav tm="100000">
                                          <p:val>
                                            <p:strVal val="#ppt_x"/>
                                          </p:val>
                                        </p:tav>
                                      </p:tavLst>
                                    </p:anim>
                                  </p:childTnLst>
                                </p:cTn>
                              </p:par>
                              <p:par>
                                <p:cTn id="8" presetID="8" presetClass="emph" presetSubtype="0" fill="hold" nodeType="withEffect">
                                  <p:stCondLst>
                                    <p:cond delay="0"/>
                                  </p:stCondLst>
                                  <p:childTnLst>
                                    <p:animRot by="-21600000">
                                      <p:cBhvr>
                                        <p:cTn id="9" dur="500" fill="hold"/>
                                        <p:tgtEl>
                                          <p:spTgt spid="128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49"/>
        <p:cNvGrpSpPr/>
        <p:nvPr/>
      </p:nvGrpSpPr>
      <p:grpSpPr>
        <a:xfrm>
          <a:off x="0" y="0"/>
          <a:ext cx="0" cy="0"/>
          <a:chOff x="0" y="0"/>
          <a:chExt cx="0" cy="0"/>
        </a:xfrm>
      </p:grpSpPr>
      <p:pic>
        <p:nvPicPr>
          <p:cNvPr id="1350" name="Google Shape;1350;p40"/>
          <p:cNvPicPr preferRelativeResize="0"/>
          <p:nvPr/>
        </p:nvPicPr>
        <p:blipFill rotWithShape="1">
          <a:blip r:embed="rId3">
            <a:alphaModFix/>
          </a:blip>
          <a:srcRect/>
          <a:stretch/>
        </p:blipFill>
        <p:spPr>
          <a:xfrm>
            <a:off x="11113" y="322798"/>
            <a:ext cx="1215143" cy="989902"/>
          </a:xfrm>
          <a:prstGeom prst="rect">
            <a:avLst/>
          </a:prstGeom>
          <a:noFill/>
          <a:ln>
            <a:noFill/>
          </a:ln>
        </p:spPr>
      </p:pic>
      <p:sp>
        <p:nvSpPr>
          <p:cNvPr id="1351" name="Google Shape;1351;p40"/>
          <p:cNvSpPr txBox="1"/>
          <p:nvPr/>
        </p:nvSpPr>
        <p:spPr>
          <a:xfrm>
            <a:off x="1456599" y="652355"/>
            <a:ext cx="3641086"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lt1"/>
                </a:solidFill>
                <a:latin typeface="Impact"/>
                <a:ea typeface="Impact"/>
                <a:cs typeface="Impact"/>
                <a:sym typeface="Impact"/>
              </a:rPr>
              <a:t>Technical approach</a:t>
            </a:r>
            <a:endParaRPr dirty="0"/>
          </a:p>
        </p:txBody>
      </p:sp>
      <p:sp>
        <p:nvSpPr>
          <p:cNvPr id="1352" name="Google Shape;1352;p40"/>
          <p:cNvSpPr txBox="1"/>
          <p:nvPr/>
        </p:nvSpPr>
        <p:spPr>
          <a:xfrm>
            <a:off x="1456599" y="1492624"/>
            <a:ext cx="9592236" cy="415494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lt1"/>
                </a:solidFill>
                <a:latin typeface="Cambria"/>
                <a:ea typeface="Cambria"/>
                <a:cs typeface="Cambria"/>
                <a:sym typeface="Cambria"/>
              </a:rPr>
              <a:t>Features to be extracted:</a:t>
            </a:r>
            <a:endParaRPr sz="2400" dirty="0"/>
          </a:p>
          <a:p>
            <a:pPr marL="342900" marR="0" lvl="0" indent="-342900" algn="l" rtl="0">
              <a:spcBef>
                <a:spcPts val="0"/>
              </a:spcBef>
              <a:spcAft>
                <a:spcPts val="0"/>
              </a:spcAft>
              <a:buClr>
                <a:schemeClr val="lt1"/>
              </a:buClr>
              <a:buSzPts val="1800"/>
              <a:buFont typeface="Cambria"/>
              <a:buAutoNum type="arabicPeriod"/>
            </a:pPr>
            <a:r>
              <a:rPr lang="en-US" sz="2400" b="1" dirty="0">
                <a:solidFill>
                  <a:schemeClr val="lt1"/>
                </a:solidFill>
                <a:latin typeface="Cambria"/>
                <a:ea typeface="Cambria"/>
                <a:cs typeface="Cambria"/>
                <a:sym typeface="Cambria"/>
              </a:rPr>
              <a:t> Gray-level</a:t>
            </a:r>
            <a:r>
              <a:rPr lang="en-US" sz="2400" dirty="0">
                <a:solidFill>
                  <a:schemeClr val="lt1"/>
                </a:solidFill>
                <a:latin typeface="Cambria"/>
                <a:ea typeface="Cambria"/>
                <a:cs typeface="Cambria"/>
                <a:sym typeface="Cambria"/>
              </a:rPr>
              <a:t>: It is processed from the gray value of expression image, and the basis of recognition is obtained by using </a:t>
            </a:r>
            <a:r>
              <a:rPr lang="en-US" sz="2400" dirty="0">
                <a:solidFill>
                  <a:srgbClr val="FFC000"/>
                </a:solidFill>
                <a:latin typeface="Cambria"/>
                <a:ea typeface="Cambria"/>
                <a:cs typeface="Cambria"/>
                <a:sym typeface="Cambria"/>
              </a:rPr>
              <a:t>different gray values </a:t>
            </a:r>
            <a:r>
              <a:rPr lang="en-US" sz="2400" dirty="0">
                <a:solidFill>
                  <a:schemeClr val="lt1"/>
                </a:solidFill>
                <a:latin typeface="Cambria"/>
                <a:ea typeface="Cambria"/>
                <a:cs typeface="Cambria"/>
                <a:sym typeface="Cambria"/>
              </a:rPr>
              <a:t>of </a:t>
            </a:r>
            <a:r>
              <a:rPr lang="en-US" sz="2400" dirty="0">
                <a:solidFill>
                  <a:srgbClr val="FFC000"/>
                </a:solidFill>
                <a:latin typeface="Cambria"/>
                <a:ea typeface="Cambria"/>
                <a:cs typeface="Cambria"/>
                <a:sym typeface="Cambria"/>
              </a:rPr>
              <a:t>different expressions</a:t>
            </a:r>
            <a:r>
              <a:rPr lang="en-US" sz="2400" dirty="0">
                <a:solidFill>
                  <a:schemeClr val="lt1"/>
                </a:solidFill>
                <a:latin typeface="Cambria"/>
                <a:ea typeface="Cambria"/>
                <a:cs typeface="Cambria"/>
                <a:sym typeface="Cambria"/>
              </a:rPr>
              <a:t>. In this case, the obtained gray value is required to be </a:t>
            </a:r>
            <a:r>
              <a:rPr lang="en-US" sz="2400" dirty="0">
                <a:solidFill>
                  <a:srgbClr val="FFC000"/>
                </a:solidFill>
                <a:latin typeface="Cambria"/>
                <a:ea typeface="Cambria"/>
                <a:cs typeface="Cambria"/>
                <a:sym typeface="Cambria"/>
              </a:rPr>
              <a:t>normalized</a:t>
            </a:r>
            <a:r>
              <a:rPr lang="en-US" sz="2400" dirty="0">
                <a:solidFill>
                  <a:schemeClr val="lt1"/>
                </a:solidFill>
                <a:latin typeface="Cambria"/>
                <a:ea typeface="Cambria"/>
                <a:cs typeface="Cambria"/>
                <a:sym typeface="Cambria"/>
              </a:rPr>
              <a:t> </a:t>
            </a:r>
            <a:endParaRPr sz="2400" dirty="0"/>
          </a:p>
          <a:p>
            <a:pPr marL="571500" marR="0" lvl="0" indent="-457200" algn="l" rtl="0">
              <a:spcBef>
                <a:spcPts val="0"/>
              </a:spcBef>
              <a:spcAft>
                <a:spcPts val="0"/>
              </a:spcAft>
              <a:buClr>
                <a:schemeClr val="dk1"/>
              </a:buClr>
              <a:buSzPts val="1800"/>
              <a:buFont typeface="+mj-lt"/>
              <a:buAutoNum type="arabicPeriod"/>
            </a:pPr>
            <a:endParaRPr sz="2400" dirty="0">
              <a:solidFill>
                <a:schemeClr val="lt1"/>
              </a:solidFill>
              <a:latin typeface="Cambria"/>
              <a:ea typeface="Cambria"/>
              <a:cs typeface="Cambria"/>
              <a:sym typeface="Cambria"/>
            </a:endParaRPr>
          </a:p>
          <a:p>
            <a:pPr marL="342900" indent="-342900">
              <a:buClr>
                <a:schemeClr val="lt1"/>
              </a:buClr>
              <a:buSzPts val="1800"/>
              <a:buFont typeface="Cambria"/>
              <a:buAutoNum type="arabicPeriod"/>
            </a:pPr>
            <a:r>
              <a:rPr lang="en-US" sz="2400" b="1" dirty="0">
                <a:solidFill>
                  <a:schemeClr val="lt1"/>
                </a:solidFill>
                <a:latin typeface="Cambria"/>
                <a:ea typeface="Cambria"/>
                <a:sym typeface="Cambria"/>
              </a:rPr>
              <a:t>Motion</a:t>
            </a:r>
            <a:r>
              <a:rPr lang="en-US" sz="2400" dirty="0">
                <a:solidFill>
                  <a:schemeClr val="lt1"/>
                </a:solidFill>
                <a:latin typeface="Cambria"/>
                <a:ea typeface="Cambria"/>
                <a:sym typeface="Cambria"/>
              </a:rPr>
              <a:t>: The </a:t>
            </a:r>
            <a:r>
              <a:rPr lang="en-US" sz="2400" dirty="0">
                <a:solidFill>
                  <a:srgbClr val="FFC000"/>
                </a:solidFill>
                <a:latin typeface="Cambria"/>
                <a:ea typeface="Cambria"/>
                <a:sym typeface="Cambria"/>
              </a:rPr>
              <a:t>motion information </a:t>
            </a:r>
            <a:r>
              <a:rPr lang="en-US" sz="2400" dirty="0">
                <a:solidFill>
                  <a:schemeClr val="lt1"/>
                </a:solidFill>
                <a:latin typeface="Cambria"/>
                <a:ea typeface="Cambria"/>
                <a:sym typeface="Cambria"/>
              </a:rPr>
              <a:t>of the main </a:t>
            </a:r>
            <a:r>
              <a:rPr lang="en-US" sz="2400" dirty="0">
                <a:solidFill>
                  <a:srgbClr val="FFC000"/>
                </a:solidFill>
                <a:latin typeface="Cambria"/>
                <a:ea typeface="Cambria"/>
                <a:sym typeface="Cambria"/>
              </a:rPr>
              <a:t>facial expression points </a:t>
            </a:r>
            <a:r>
              <a:rPr lang="en-US" sz="2400" dirty="0">
                <a:solidFill>
                  <a:schemeClr val="lt1"/>
                </a:solidFill>
                <a:latin typeface="Cambria"/>
                <a:ea typeface="Cambria"/>
                <a:sym typeface="Cambria"/>
              </a:rPr>
              <a:t>under different facial expressions is used for recognition </a:t>
            </a:r>
            <a:endParaRPr sz="2400" dirty="0">
              <a:solidFill>
                <a:schemeClr val="lt1"/>
              </a:solidFill>
              <a:latin typeface="Cambria"/>
              <a:ea typeface="Cambria"/>
            </a:endParaRPr>
          </a:p>
          <a:p>
            <a:pPr marL="342900" indent="-342900">
              <a:buClr>
                <a:schemeClr val="lt1"/>
              </a:buClr>
              <a:buSzPts val="1800"/>
              <a:buFont typeface="Cambria"/>
              <a:buAutoNum type="arabicPeriod"/>
            </a:pPr>
            <a:endParaRPr sz="2400" b="1" dirty="0">
              <a:solidFill>
                <a:schemeClr val="lt1"/>
              </a:solidFill>
              <a:latin typeface="Cambria"/>
              <a:ea typeface="Cambria"/>
              <a:sym typeface="Cambria"/>
            </a:endParaRPr>
          </a:p>
          <a:p>
            <a:pPr marL="342900" indent="-342900">
              <a:buClr>
                <a:schemeClr val="lt1"/>
              </a:buClr>
              <a:buSzPts val="1800"/>
              <a:buFont typeface="Cambria"/>
              <a:buAutoNum type="arabicPeriod"/>
            </a:pPr>
            <a:r>
              <a:rPr lang="en-US" sz="2400" b="1" dirty="0">
                <a:solidFill>
                  <a:schemeClr val="lt1"/>
                </a:solidFill>
                <a:latin typeface="Cambria"/>
                <a:ea typeface="Cambria"/>
                <a:sym typeface="Cambria"/>
              </a:rPr>
              <a:t>Frequency</a:t>
            </a:r>
            <a:r>
              <a:rPr lang="en-US" sz="2400" dirty="0">
                <a:solidFill>
                  <a:schemeClr val="lt1"/>
                </a:solidFill>
                <a:latin typeface="Cambria"/>
                <a:ea typeface="Cambria"/>
                <a:sym typeface="Cambria"/>
              </a:rPr>
              <a:t>: Making use of the difference of expression image under different frequency decomposition, and its remarkable feature is </a:t>
            </a:r>
            <a:r>
              <a:rPr lang="en-US" sz="2400" dirty="0">
                <a:solidFill>
                  <a:srgbClr val="FFC000"/>
                </a:solidFill>
                <a:latin typeface="Cambria"/>
                <a:ea typeface="Cambria"/>
                <a:sym typeface="Cambria"/>
              </a:rPr>
              <a:t>fast </a:t>
            </a:r>
            <a:endParaRPr sz="2400" dirty="0">
              <a:solidFill>
                <a:srgbClr val="FFC000"/>
              </a:solidFill>
              <a:latin typeface="Cambria"/>
              <a:ea typeface="Cambria"/>
              <a:sym typeface="Cambria"/>
            </a:endParaRPr>
          </a:p>
        </p:txBody>
      </p:sp>
      <p:sp>
        <p:nvSpPr>
          <p:cNvPr id="1353" name="Google Shape;1353;p40"/>
          <p:cNvSpPr txBox="1"/>
          <p:nvPr/>
        </p:nvSpPr>
        <p:spPr>
          <a:xfrm>
            <a:off x="1629253" y="6906364"/>
            <a:ext cx="9592236" cy="147732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lt1"/>
                </a:solidFill>
                <a:latin typeface="Cambria"/>
                <a:ea typeface="Cambria"/>
                <a:cs typeface="Cambria"/>
                <a:sym typeface="Cambria"/>
              </a:rPr>
              <a:t>The human face is the most exposed part of the body, allowing the use of computer vision systems to analyze facial images to identify emotions. Changes in lighting conditions and head position are the main factors that affect the quality of emotion recognition systems that use cameras. Methods based on two-dimensional image analysis are particularly sensitive to these factors. The method of realizing a three-dimensional face model is more promising.</a:t>
            </a:r>
            <a:endParaRPr sz="1800" dirty="0">
              <a:solidFill>
                <a:schemeClr val="lt1"/>
              </a:solidFill>
              <a:latin typeface="Cambria"/>
              <a:ea typeface="Cambria"/>
              <a:cs typeface="Cambria"/>
              <a:sym typeface="Cambria"/>
            </a:endParaRPr>
          </a:p>
        </p:txBody>
      </p:sp>
      <p:sp>
        <p:nvSpPr>
          <p:cNvPr id="1354" name="Google Shape;1354;p40"/>
          <p:cNvSpPr txBox="1"/>
          <p:nvPr/>
        </p:nvSpPr>
        <p:spPr>
          <a:xfrm flipH="1">
            <a:off x="238350" y="6303900"/>
            <a:ext cx="121920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200" dirty="0">
                <a:solidFill>
                  <a:schemeClr val="lt1"/>
                </a:solidFill>
                <a:latin typeface="Open Sans"/>
                <a:ea typeface="Open Sans"/>
                <a:cs typeface="Open Sans"/>
                <a:sym typeface="Open Sans"/>
              </a:rPr>
              <a:t>Eason, W. (2021). Expression recognition (I) -- overview of traditional methods (Work notes). Retrieved 28 August 2021, from https://blog.csdn.net/App_12062011/article/details/80076189</a:t>
            </a:r>
            <a:endParaRPr sz="1200" dirty="0">
              <a:solidFill>
                <a:schemeClr val="lt1"/>
              </a:solidFill>
              <a:latin typeface="Open Sans"/>
              <a:ea typeface="Open Sans"/>
              <a:cs typeface="Open Sans"/>
              <a:sym typeface="Open Sans"/>
            </a:endParaRPr>
          </a:p>
        </p:txBody>
      </p:sp>
    </p:spTree>
  </p:cSld>
  <p:clrMapOvr>
    <a:masterClrMapping/>
  </p:clrMapOvr>
  <mc:AlternateContent xmlns:mc="http://schemas.openxmlformats.org/markup-compatibility/2006" xmlns:p14="http://schemas.microsoft.com/office/powerpoint/2010/main">
    <mc:Choice Requires="p14">
      <p:transition spd="med" p14:dur="700" advTm="43236">
        <p:fade thruBlk="1"/>
      </p:transition>
    </mc:Choice>
    <mc:Fallback xmlns="">
      <p:transition spd="med" advTm="43236">
        <p:fade thruBlk="1"/>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350"/>
                                        </p:tgtEl>
                                        <p:attrNameLst>
                                          <p:attrName>style.visibility</p:attrName>
                                        </p:attrNameLst>
                                      </p:cBhvr>
                                      <p:to>
                                        <p:strVal val="visible"/>
                                      </p:to>
                                    </p:set>
                                    <p:anim calcmode="lin" valueType="num">
                                      <p:cBhvr additive="base">
                                        <p:cTn id="7" dur="500"/>
                                        <p:tgtEl>
                                          <p:spTgt spid="1350"/>
                                        </p:tgtEl>
                                        <p:attrNameLst>
                                          <p:attrName>ppt_x</p:attrName>
                                        </p:attrNameLst>
                                      </p:cBhvr>
                                      <p:tavLst>
                                        <p:tav tm="0">
                                          <p:val>
                                            <p:strVal val="#ppt_x-1"/>
                                          </p:val>
                                        </p:tav>
                                        <p:tav tm="100000">
                                          <p:val>
                                            <p:strVal val="#ppt_x"/>
                                          </p:val>
                                        </p:tav>
                                      </p:tavLst>
                                    </p:anim>
                                  </p:childTnLst>
                                </p:cTn>
                              </p:par>
                              <p:par>
                                <p:cTn id="8" presetID="8" presetClass="emph" presetSubtype="0" fill="hold" nodeType="withEffect">
                                  <p:stCondLst>
                                    <p:cond delay="0"/>
                                  </p:stCondLst>
                                  <p:childTnLst>
                                    <p:animRot by="-21600000">
                                      <p:cBhvr>
                                        <p:cTn id="9" dur="500" fill="hold"/>
                                        <p:tgtEl>
                                          <p:spTgt spid="135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58"/>
        <p:cNvGrpSpPr/>
        <p:nvPr/>
      </p:nvGrpSpPr>
      <p:grpSpPr>
        <a:xfrm>
          <a:off x="0" y="0"/>
          <a:ext cx="0" cy="0"/>
          <a:chOff x="0" y="0"/>
          <a:chExt cx="0" cy="0"/>
        </a:xfrm>
      </p:grpSpPr>
      <p:pic>
        <p:nvPicPr>
          <p:cNvPr id="1359" name="Google Shape;1359;p41"/>
          <p:cNvPicPr preferRelativeResize="0"/>
          <p:nvPr/>
        </p:nvPicPr>
        <p:blipFill rotWithShape="1">
          <a:blip r:embed="rId3">
            <a:alphaModFix/>
          </a:blip>
          <a:srcRect/>
          <a:stretch/>
        </p:blipFill>
        <p:spPr>
          <a:xfrm>
            <a:off x="11113" y="322798"/>
            <a:ext cx="1215143" cy="989902"/>
          </a:xfrm>
          <a:prstGeom prst="rect">
            <a:avLst/>
          </a:prstGeom>
          <a:noFill/>
          <a:ln>
            <a:noFill/>
          </a:ln>
        </p:spPr>
      </p:pic>
      <p:sp>
        <p:nvSpPr>
          <p:cNvPr id="1360" name="Google Shape;1360;p41"/>
          <p:cNvSpPr txBox="1"/>
          <p:nvPr/>
        </p:nvSpPr>
        <p:spPr>
          <a:xfrm>
            <a:off x="1456599" y="652355"/>
            <a:ext cx="3641086"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lt1"/>
                </a:solidFill>
                <a:latin typeface="Impact"/>
                <a:ea typeface="Impact"/>
                <a:cs typeface="Impact"/>
                <a:sym typeface="Impact"/>
              </a:rPr>
              <a:t>Technical approach</a:t>
            </a:r>
            <a:endParaRPr dirty="0"/>
          </a:p>
        </p:txBody>
      </p:sp>
      <p:sp>
        <p:nvSpPr>
          <p:cNvPr id="1361" name="Google Shape;1361;p41"/>
          <p:cNvSpPr txBox="1"/>
          <p:nvPr/>
        </p:nvSpPr>
        <p:spPr>
          <a:xfrm>
            <a:off x="1456598" y="1492624"/>
            <a:ext cx="9764891" cy="424727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lt1"/>
                </a:solidFill>
                <a:latin typeface="Cambria"/>
                <a:ea typeface="Cambria"/>
                <a:cs typeface="Cambria"/>
                <a:sym typeface="Cambria"/>
              </a:rPr>
              <a:t>Main choices for classification and discrimination:</a:t>
            </a:r>
            <a:endParaRPr dirty="0"/>
          </a:p>
          <a:p>
            <a:pPr marL="342900" marR="0" lvl="0" indent="-342900" algn="l" rtl="0">
              <a:spcBef>
                <a:spcPts val="0"/>
              </a:spcBef>
              <a:spcAft>
                <a:spcPts val="0"/>
              </a:spcAft>
              <a:buClr>
                <a:schemeClr val="lt1"/>
              </a:buClr>
              <a:buSzPts val="1800"/>
              <a:buFont typeface="Cambria"/>
              <a:buAutoNum type="arabicPeriod"/>
            </a:pPr>
            <a:r>
              <a:rPr lang="en-US" sz="1800" b="1" dirty="0">
                <a:solidFill>
                  <a:schemeClr val="lt1"/>
                </a:solidFill>
                <a:latin typeface="Cambria"/>
                <a:ea typeface="Cambria"/>
                <a:cs typeface="Cambria"/>
                <a:sym typeface="Cambria"/>
              </a:rPr>
              <a:t>Linear Classifier</a:t>
            </a:r>
            <a:r>
              <a:rPr lang="en-US" sz="1800" dirty="0">
                <a:solidFill>
                  <a:schemeClr val="lt1"/>
                </a:solidFill>
                <a:latin typeface="Cambria"/>
                <a:ea typeface="Cambria"/>
                <a:cs typeface="Cambria"/>
                <a:sym typeface="Cambria"/>
              </a:rPr>
              <a:t>: Assuming that different types of pattern spaces are </a:t>
            </a:r>
            <a:r>
              <a:rPr lang="en-US" sz="1800" dirty="0">
                <a:solidFill>
                  <a:srgbClr val="FFC000"/>
                </a:solidFill>
                <a:latin typeface="Cambria"/>
                <a:ea typeface="Cambria"/>
                <a:cs typeface="Cambria"/>
                <a:sym typeface="Cambria"/>
              </a:rPr>
              <a:t>linearly separable</a:t>
            </a:r>
            <a:r>
              <a:rPr lang="en-US" sz="1800" dirty="0">
                <a:solidFill>
                  <a:schemeClr val="lt1"/>
                </a:solidFill>
                <a:latin typeface="Cambria"/>
                <a:ea typeface="Cambria"/>
                <a:cs typeface="Cambria"/>
                <a:sym typeface="Cambria"/>
              </a:rPr>
              <a:t>, the main reason for separability is the difference between different expressions .</a:t>
            </a:r>
            <a:endParaRPr dirty="0"/>
          </a:p>
          <a:p>
            <a:pPr marL="457200" marR="0" lvl="0" indent="-342900" algn="l" rtl="0">
              <a:spcBef>
                <a:spcPts val="0"/>
              </a:spcBef>
              <a:spcAft>
                <a:spcPts val="0"/>
              </a:spcAft>
              <a:buClr>
                <a:schemeClr val="dk1"/>
              </a:buClr>
              <a:buSzPts val="1800"/>
              <a:buFont typeface="+mj-lt"/>
              <a:buAutoNum type="arabicPeriod"/>
            </a:pPr>
            <a:endParaRPr sz="1800" dirty="0">
              <a:solidFill>
                <a:schemeClr val="lt1"/>
              </a:solidFill>
              <a:latin typeface="Cambria"/>
              <a:ea typeface="Cambria"/>
              <a:cs typeface="Cambria"/>
              <a:sym typeface="Cambria"/>
            </a:endParaRPr>
          </a:p>
          <a:p>
            <a:pPr marL="342900" marR="0" lvl="0" indent="-342900" algn="l" rtl="0">
              <a:spcBef>
                <a:spcPts val="0"/>
              </a:spcBef>
              <a:spcAft>
                <a:spcPts val="0"/>
              </a:spcAft>
              <a:buClr>
                <a:schemeClr val="lt1"/>
              </a:buClr>
              <a:buSzPts val="1800"/>
              <a:buFont typeface="Cambria"/>
              <a:buAutoNum type="arabicPeriod"/>
            </a:pPr>
            <a:r>
              <a:rPr lang="en-US" sz="1800" b="1" dirty="0">
                <a:solidFill>
                  <a:schemeClr val="lt1"/>
                </a:solidFill>
                <a:latin typeface="Cambria"/>
                <a:ea typeface="Cambria"/>
                <a:cs typeface="Cambria"/>
                <a:sym typeface="Cambria"/>
              </a:rPr>
              <a:t>Neural Network</a:t>
            </a:r>
            <a:r>
              <a:rPr lang="en-US" sz="1800" dirty="0">
                <a:solidFill>
                  <a:schemeClr val="lt1"/>
                </a:solidFill>
                <a:latin typeface="Cambria"/>
                <a:ea typeface="Cambria"/>
                <a:cs typeface="Cambria"/>
                <a:sym typeface="Cambria"/>
              </a:rPr>
              <a:t>: Taking the </a:t>
            </a:r>
            <a:r>
              <a:rPr lang="en-US" sz="1800" dirty="0">
                <a:solidFill>
                  <a:srgbClr val="FFC000"/>
                </a:solidFill>
                <a:latin typeface="Cambria"/>
                <a:ea typeface="Cambria"/>
                <a:cs typeface="Cambria"/>
                <a:sym typeface="Cambria"/>
              </a:rPr>
              <a:t>coordinate position </a:t>
            </a:r>
            <a:r>
              <a:rPr lang="en-US" sz="1800" dirty="0">
                <a:solidFill>
                  <a:schemeClr val="lt1"/>
                </a:solidFill>
                <a:latin typeface="Cambria"/>
                <a:ea typeface="Cambria"/>
                <a:cs typeface="Cambria"/>
                <a:sym typeface="Cambria"/>
              </a:rPr>
              <a:t>of face feature and its corresponding </a:t>
            </a:r>
            <a:r>
              <a:rPr lang="en-US" sz="1800" dirty="0">
                <a:solidFill>
                  <a:srgbClr val="FFC000"/>
                </a:solidFill>
                <a:latin typeface="Cambria"/>
                <a:ea typeface="Cambria"/>
                <a:cs typeface="Cambria"/>
                <a:sym typeface="Cambria"/>
              </a:rPr>
              <a:t>gray value </a:t>
            </a:r>
            <a:r>
              <a:rPr lang="en-US" sz="1800" dirty="0">
                <a:solidFill>
                  <a:schemeClr val="lt1"/>
                </a:solidFill>
                <a:latin typeface="Cambria"/>
                <a:ea typeface="Cambria"/>
                <a:cs typeface="Cambria"/>
                <a:sym typeface="Cambria"/>
              </a:rPr>
              <a:t>as the input of neural network, ANN can provide a complex inter class interface that is difficult to imagine .</a:t>
            </a:r>
            <a:endParaRPr dirty="0"/>
          </a:p>
          <a:p>
            <a:pPr marL="457200" marR="0" lvl="0" indent="-342900" algn="l" rtl="0">
              <a:spcBef>
                <a:spcPts val="0"/>
              </a:spcBef>
              <a:spcAft>
                <a:spcPts val="0"/>
              </a:spcAft>
              <a:buClr>
                <a:schemeClr val="dk1"/>
              </a:buClr>
              <a:buSzPts val="1800"/>
              <a:buFont typeface="+mj-lt"/>
              <a:buAutoNum type="arabicPeriod"/>
            </a:pPr>
            <a:endParaRPr sz="1800" dirty="0">
              <a:solidFill>
                <a:schemeClr val="lt1"/>
              </a:solidFill>
              <a:latin typeface="Cambria"/>
              <a:ea typeface="Cambria"/>
              <a:cs typeface="Cambria"/>
              <a:sym typeface="Cambria"/>
            </a:endParaRPr>
          </a:p>
          <a:p>
            <a:pPr marL="342900" marR="0" lvl="0" indent="-342900" algn="l" rtl="0">
              <a:spcBef>
                <a:spcPts val="0"/>
              </a:spcBef>
              <a:spcAft>
                <a:spcPts val="0"/>
              </a:spcAft>
              <a:buClr>
                <a:schemeClr val="lt1"/>
              </a:buClr>
              <a:buSzPts val="1800"/>
              <a:buFont typeface="Cambria"/>
              <a:buAutoNum type="arabicPeriod"/>
            </a:pPr>
            <a:r>
              <a:rPr lang="en-US" sz="1800" b="1" dirty="0">
                <a:solidFill>
                  <a:schemeClr val="lt1"/>
                </a:solidFill>
                <a:latin typeface="Cambria"/>
                <a:ea typeface="Cambria"/>
                <a:cs typeface="Cambria"/>
                <a:sym typeface="Cambria"/>
              </a:rPr>
              <a:t>Support Vector Machine Classification</a:t>
            </a:r>
            <a:r>
              <a:rPr lang="en-US" sz="1800" dirty="0">
                <a:solidFill>
                  <a:schemeClr val="lt1"/>
                </a:solidFill>
                <a:latin typeface="Cambria"/>
                <a:ea typeface="Cambria"/>
                <a:cs typeface="Cambria"/>
                <a:sym typeface="Cambria"/>
              </a:rPr>
              <a:t>: The input space is transformed into a </a:t>
            </a:r>
            <a:r>
              <a:rPr lang="en-US" sz="1800" dirty="0">
                <a:solidFill>
                  <a:srgbClr val="FFC000"/>
                </a:solidFill>
                <a:latin typeface="Cambria"/>
                <a:ea typeface="Cambria"/>
                <a:cs typeface="Cambria"/>
                <a:sym typeface="Cambria"/>
              </a:rPr>
              <a:t>higher-dimensional space </a:t>
            </a:r>
            <a:r>
              <a:rPr lang="en-US" sz="1800" dirty="0">
                <a:solidFill>
                  <a:schemeClr val="lt1"/>
                </a:solidFill>
                <a:latin typeface="Cambria"/>
                <a:ea typeface="Cambria"/>
                <a:cs typeface="Cambria"/>
                <a:sym typeface="Cambria"/>
              </a:rPr>
              <a:t>by </a:t>
            </a:r>
            <a:r>
              <a:rPr lang="en-US" sz="1800" dirty="0">
                <a:solidFill>
                  <a:srgbClr val="FFC000"/>
                </a:solidFill>
                <a:latin typeface="Cambria"/>
                <a:ea typeface="Cambria"/>
                <a:cs typeface="Cambria"/>
                <a:sym typeface="Cambria"/>
              </a:rPr>
              <a:t>nonlinear transformation</a:t>
            </a:r>
            <a:r>
              <a:rPr lang="en-US" sz="1800" dirty="0">
                <a:solidFill>
                  <a:schemeClr val="lt1"/>
                </a:solidFill>
                <a:latin typeface="Cambria"/>
                <a:ea typeface="Cambria"/>
                <a:cs typeface="Cambria"/>
                <a:sym typeface="Cambria"/>
              </a:rPr>
              <a:t>, and then the </a:t>
            </a:r>
            <a:r>
              <a:rPr lang="en-US" sz="1800" dirty="0">
                <a:solidFill>
                  <a:srgbClr val="FFC000"/>
                </a:solidFill>
                <a:latin typeface="Cambria"/>
                <a:ea typeface="Cambria"/>
                <a:cs typeface="Cambria"/>
                <a:sym typeface="Cambria"/>
              </a:rPr>
              <a:t>optimal linear interface </a:t>
            </a:r>
            <a:r>
              <a:rPr lang="en-US" sz="1800" dirty="0">
                <a:solidFill>
                  <a:schemeClr val="lt1"/>
                </a:solidFill>
                <a:latin typeface="Cambria"/>
                <a:ea typeface="Cambria"/>
                <a:cs typeface="Cambria"/>
                <a:sym typeface="Cambria"/>
              </a:rPr>
              <a:t>is obtained in this new space. This nonlinear transformation is realized by defining appropriate </a:t>
            </a:r>
            <a:r>
              <a:rPr lang="en-US" sz="1800" dirty="0">
                <a:solidFill>
                  <a:srgbClr val="FFC000"/>
                </a:solidFill>
                <a:latin typeface="Cambria"/>
                <a:ea typeface="Cambria"/>
                <a:cs typeface="Cambria"/>
                <a:sym typeface="Cambria"/>
              </a:rPr>
              <a:t>inner product function</a:t>
            </a:r>
            <a:r>
              <a:rPr lang="en-US" sz="1800" dirty="0">
                <a:solidFill>
                  <a:schemeClr val="lt1"/>
                </a:solidFill>
                <a:latin typeface="Cambria"/>
                <a:ea typeface="Cambria"/>
                <a:cs typeface="Cambria"/>
                <a:sym typeface="Cambria"/>
              </a:rPr>
              <a:t> .</a:t>
            </a:r>
            <a:endParaRPr dirty="0"/>
          </a:p>
          <a:p>
            <a:pPr marL="457200" marR="0" lvl="0" indent="-342900" algn="l" rtl="0">
              <a:spcBef>
                <a:spcPts val="0"/>
              </a:spcBef>
              <a:spcAft>
                <a:spcPts val="0"/>
              </a:spcAft>
              <a:buClr>
                <a:schemeClr val="dk1"/>
              </a:buClr>
              <a:buSzPts val="1800"/>
              <a:buFont typeface="+mj-lt"/>
              <a:buAutoNum type="arabicPeriod"/>
            </a:pPr>
            <a:endParaRPr sz="1800" dirty="0">
              <a:solidFill>
                <a:schemeClr val="lt1"/>
              </a:solidFill>
              <a:latin typeface="Cambria"/>
              <a:ea typeface="Cambria"/>
              <a:cs typeface="Cambria"/>
              <a:sym typeface="Cambria"/>
            </a:endParaRPr>
          </a:p>
          <a:p>
            <a:pPr marL="342900" marR="0" lvl="0" indent="-342900" algn="l" rtl="0">
              <a:spcBef>
                <a:spcPts val="0"/>
              </a:spcBef>
              <a:spcAft>
                <a:spcPts val="0"/>
              </a:spcAft>
              <a:buClr>
                <a:schemeClr val="lt1"/>
              </a:buClr>
              <a:buSzPts val="1800"/>
              <a:buFont typeface="Cambria"/>
              <a:buAutoNum type="arabicPeriod"/>
            </a:pPr>
            <a:r>
              <a:rPr lang="en-US" sz="1800" b="1" dirty="0">
                <a:solidFill>
                  <a:schemeClr val="lt1"/>
                </a:solidFill>
                <a:latin typeface="Cambria"/>
                <a:ea typeface="Cambria"/>
                <a:cs typeface="Cambria"/>
                <a:sym typeface="Cambria"/>
              </a:rPr>
              <a:t>Hidden Markov Models</a:t>
            </a:r>
            <a:r>
              <a:rPr lang="en-US" sz="1800" dirty="0">
                <a:solidFill>
                  <a:schemeClr val="lt1"/>
                </a:solidFill>
                <a:latin typeface="Cambria"/>
                <a:ea typeface="Cambria"/>
                <a:cs typeface="Cambria"/>
                <a:sym typeface="Cambria"/>
              </a:rPr>
              <a:t>: Suitable for </a:t>
            </a:r>
            <a:r>
              <a:rPr lang="en-US" sz="1800" dirty="0">
                <a:solidFill>
                  <a:srgbClr val="FFC000"/>
                </a:solidFill>
                <a:latin typeface="Cambria"/>
                <a:ea typeface="Cambria"/>
                <a:cs typeface="Cambria"/>
                <a:sym typeface="Cambria"/>
              </a:rPr>
              <a:t>dynamic process time series modeling </a:t>
            </a:r>
            <a:r>
              <a:rPr lang="en-US" sz="1800" dirty="0">
                <a:solidFill>
                  <a:schemeClr val="lt1"/>
                </a:solidFill>
                <a:latin typeface="Cambria"/>
                <a:ea typeface="Cambria"/>
                <a:cs typeface="Cambria"/>
                <a:sym typeface="Cambria"/>
              </a:rPr>
              <a:t>and has strong pattern classification ability .</a:t>
            </a:r>
            <a:endParaRPr sz="1800" b="1" dirty="0">
              <a:solidFill>
                <a:schemeClr val="lt1"/>
              </a:solidFill>
              <a:latin typeface="Cambria"/>
              <a:ea typeface="Cambria"/>
              <a:cs typeface="Cambria"/>
              <a:sym typeface="Cambria"/>
            </a:endParaRPr>
          </a:p>
        </p:txBody>
      </p:sp>
      <p:sp>
        <p:nvSpPr>
          <p:cNvPr id="1363" name="Google Shape;1363;p41"/>
          <p:cNvSpPr txBox="1"/>
          <p:nvPr/>
        </p:nvSpPr>
        <p:spPr>
          <a:xfrm flipH="1">
            <a:off x="243050" y="6303900"/>
            <a:ext cx="121920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200" dirty="0">
                <a:solidFill>
                  <a:schemeClr val="lt1"/>
                </a:solidFill>
                <a:latin typeface="Open Sans"/>
                <a:ea typeface="Open Sans"/>
                <a:cs typeface="Open Sans"/>
                <a:sym typeface="Open Sans"/>
              </a:rPr>
              <a:t>Eason, W. (2021). Expression recognition (I) -- overview of traditional methods (Work notes). Retrieved 28 August 2021, from https://blog.csdn.net/App_12062011/article/details/80076189</a:t>
            </a:r>
            <a:endParaRPr sz="1200" dirty="0">
              <a:solidFill>
                <a:schemeClr val="lt1"/>
              </a:solidFill>
              <a:latin typeface="Open Sans"/>
              <a:ea typeface="Open Sans"/>
              <a:cs typeface="Open Sans"/>
              <a:sym typeface="Open Sans"/>
            </a:endParaRPr>
          </a:p>
        </p:txBody>
      </p:sp>
    </p:spTree>
  </p:cSld>
  <p:clrMapOvr>
    <a:masterClrMapping/>
  </p:clrMapOvr>
  <mc:AlternateContent xmlns:mc="http://schemas.openxmlformats.org/markup-compatibility/2006" xmlns:p14="http://schemas.microsoft.com/office/powerpoint/2010/main">
    <mc:Choice Requires="p14">
      <p:transition spd="med" p14:dur="700" advTm="34236">
        <p:fade thruBlk="1"/>
      </p:transition>
    </mc:Choice>
    <mc:Fallback xmlns="">
      <p:transition spd="med" advTm="34236">
        <p:fade thruBlk="1"/>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359"/>
                                        </p:tgtEl>
                                        <p:attrNameLst>
                                          <p:attrName>style.visibility</p:attrName>
                                        </p:attrNameLst>
                                      </p:cBhvr>
                                      <p:to>
                                        <p:strVal val="visible"/>
                                      </p:to>
                                    </p:set>
                                    <p:anim calcmode="lin" valueType="num">
                                      <p:cBhvr additive="base">
                                        <p:cTn id="7" dur="500"/>
                                        <p:tgtEl>
                                          <p:spTgt spid="1359"/>
                                        </p:tgtEl>
                                        <p:attrNameLst>
                                          <p:attrName>ppt_x</p:attrName>
                                        </p:attrNameLst>
                                      </p:cBhvr>
                                      <p:tavLst>
                                        <p:tav tm="0">
                                          <p:val>
                                            <p:strVal val="#ppt_x-1"/>
                                          </p:val>
                                        </p:tav>
                                        <p:tav tm="100000">
                                          <p:val>
                                            <p:strVal val="#ppt_x"/>
                                          </p:val>
                                        </p:tav>
                                      </p:tavLst>
                                    </p:anim>
                                  </p:childTnLst>
                                </p:cTn>
                              </p:par>
                              <p:par>
                                <p:cTn id="8" presetID="8" presetClass="emph" presetSubtype="0" fill="hold" nodeType="withEffect">
                                  <p:stCondLst>
                                    <p:cond delay="0"/>
                                  </p:stCondLst>
                                  <p:childTnLst>
                                    <p:animRot by="-21600000">
                                      <p:cBhvr>
                                        <p:cTn id="9" dur="500" fill="hold"/>
                                        <p:tgtEl>
                                          <p:spTgt spid="1359"/>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367"/>
        <p:cNvGrpSpPr/>
        <p:nvPr/>
      </p:nvGrpSpPr>
      <p:grpSpPr>
        <a:xfrm>
          <a:off x="0" y="0"/>
          <a:ext cx="0" cy="0"/>
          <a:chOff x="0" y="0"/>
          <a:chExt cx="0" cy="0"/>
        </a:xfrm>
      </p:grpSpPr>
      <p:pic>
        <p:nvPicPr>
          <p:cNvPr id="1368" name="Google Shape;1368;p42"/>
          <p:cNvPicPr preferRelativeResize="0"/>
          <p:nvPr/>
        </p:nvPicPr>
        <p:blipFill rotWithShape="1">
          <a:blip r:embed="rId3">
            <a:alphaModFix/>
          </a:blip>
          <a:srcRect/>
          <a:stretch/>
        </p:blipFill>
        <p:spPr>
          <a:xfrm>
            <a:off x="828201" y="1147722"/>
            <a:ext cx="3861565" cy="3145778"/>
          </a:xfrm>
          <a:prstGeom prst="rect">
            <a:avLst/>
          </a:prstGeom>
          <a:noFill/>
          <a:ln>
            <a:noFill/>
          </a:ln>
        </p:spPr>
      </p:pic>
      <p:pic>
        <p:nvPicPr>
          <p:cNvPr id="1369" name="Google Shape;1369;p42"/>
          <p:cNvPicPr preferRelativeResize="0"/>
          <p:nvPr/>
        </p:nvPicPr>
        <p:blipFill rotWithShape="1">
          <a:blip r:embed="rId4">
            <a:alphaModFix/>
          </a:blip>
          <a:srcRect/>
          <a:stretch/>
        </p:blipFill>
        <p:spPr>
          <a:xfrm>
            <a:off x="8218807" y="4052797"/>
            <a:ext cx="960196" cy="960196"/>
          </a:xfrm>
          <a:prstGeom prst="rect">
            <a:avLst/>
          </a:prstGeom>
          <a:noFill/>
          <a:ln>
            <a:noFill/>
          </a:ln>
        </p:spPr>
      </p:pic>
      <p:pic>
        <p:nvPicPr>
          <p:cNvPr id="1370" name="Google Shape;1370;p42"/>
          <p:cNvPicPr preferRelativeResize="0"/>
          <p:nvPr/>
        </p:nvPicPr>
        <p:blipFill rotWithShape="1">
          <a:blip r:embed="rId5">
            <a:alphaModFix/>
          </a:blip>
          <a:srcRect/>
          <a:stretch/>
        </p:blipFill>
        <p:spPr>
          <a:xfrm>
            <a:off x="9179003" y="2260894"/>
            <a:ext cx="555399" cy="556383"/>
          </a:xfrm>
          <a:prstGeom prst="rect">
            <a:avLst/>
          </a:prstGeom>
          <a:noFill/>
          <a:ln>
            <a:noFill/>
          </a:ln>
        </p:spPr>
      </p:pic>
      <p:pic>
        <p:nvPicPr>
          <p:cNvPr id="1371" name="Google Shape;1371;p42"/>
          <p:cNvPicPr preferRelativeResize="0"/>
          <p:nvPr/>
        </p:nvPicPr>
        <p:blipFill rotWithShape="1">
          <a:blip r:embed="rId6">
            <a:alphaModFix/>
          </a:blip>
          <a:srcRect/>
          <a:stretch/>
        </p:blipFill>
        <p:spPr>
          <a:xfrm>
            <a:off x="3695106" y="4293500"/>
            <a:ext cx="1203023" cy="1204090"/>
          </a:xfrm>
          <a:prstGeom prst="rect">
            <a:avLst/>
          </a:prstGeom>
          <a:noFill/>
          <a:ln>
            <a:noFill/>
          </a:ln>
        </p:spPr>
      </p:pic>
      <p:sp>
        <p:nvSpPr>
          <p:cNvPr id="1372" name="Google Shape;1372;p42"/>
          <p:cNvSpPr txBox="1"/>
          <p:nvPr/>
        </p:nvSpPr>
        <p:spPr>
          <a:xfrm rot="-900000">
            <a:off x="5259477" y="3407346"/>
            <a:ext cx="2575627" cy="83099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a:solidFill>
                  <a:schemeClr val="lt1"/>
                </a:solidFill>
                <a:latin typeface="Cambria"/>
                <a:ea typeface="Cambria"/>
                <a:cs typeface="Cambria"/>
                <a:sym typeface="Cambria"/>
              </a:rPr>
              <a:t>Facial Micro-Expression</a:t>
            </a:r>
            <a:endParaRPr sz="2400">
              <a:solidFill>
                <a:schemeClr val="lt1"/>
              </a:solidFill>
              <a:latin typeface="Cambria"/>
              <a:ea typeface="Cambria"/>
              <a:cs typeface="Cambria"/>
              <a:sym typeface="Cambria"/>
            </a:endParaRPr>
          </a:p>
        </p:txBody>
      </p:sp>
      <p:sp>
        <p:nvSpPr>
          <p:cNvPr id="1373" name="Google Shape;1373;p42"/>
          <p:cNvSpPr/>
          <p:nvPr/>
        </p:nvSpPr>
        <p:spPr>
          <a:xfrm>
            <a:off x="4898129" y="1663820"/>
            <a:ext cx="2644452" cy="3833770"/>
          </a:xfrm>
          <a:custGeom>
            <a:avLst/>
            <a:gdLst/>
            <a:ahLst/>
            <a:cxnLst/>
            <a:rect l="l" t="t" r="r" b="b"/>
            <a:pathLst>
              <a:path w="2644452" h="3833770" extrusionOk="0">
                <a:moveTo>
                  <a:pt x="2206756" y="2387505"/>
                </a:moveTo>
                <a:lnTo>
                  <a:pt x="2019648" y="2751326"/>
                </a:lnTo>
                <a:lnTo>
                  <a:pt x="2644452" y="2751326"/>
                </a:lnTo>
                <a:lnTo>
                  <a:pt x="2644452" y="3833770"/>
                </a:lnTo>
                <a:lnTo>
                  <a:pt x="227450" y="3833770"/>
                </a:lnTo>
                <a:lnTo>
                  <a:pt x="796776" y="2765308"/>
                </a:lnTo>
                <a:close/>
                <a:moveTo>
                  <a:pt x="1301672" y="0"/>
                </a:moveTo>
                <a:cubicBezTo>
                  <a:pt x="1663401" y="0"/>
                  <a:pt x="1970778" y="126970"/>
                  <a:pt x="2223806" y="380911"/>
                </a:cubicBezTo>
                <a:cubicBezTo>
                  <a:pt x="2476833" y="634851"/>
                  <a:pt x="2603346" y="943599"/>
                  <a:pt x="2603346" y="1307155"/>
                </a:cubicBezTo>
                <a:cubicBezTo>
                  <a:pt x="2603346" y="1359222"/>
                  <a:pt x="2600434" y="1410375"/>
                  <a:pt x="2594611" y="1460615"/>
                </a:cubicBezTo>
                <a:lnTo>
                  <a:pt x="2577860" y="1555211"/>
                </a:lnTo>
                <a:lnTo>
                  <a:pt x="1252317" y="1910389"/>
                </a:lnTo>
                <a:lnTo>
                  <a:pt x="1427729" y="1581191"/>
                </a:lnTo>
                <a:lnTo>
                  <a:pt x="1468834" y="1504461"/>
                </a:lnTo>
                <a:cubicBezTo>
                  <a:pt x="1501719" y="1444172"/>
                  <a:pt x="1518162" y="1384798"/>
                  <a:pt x="1518162" y="1326337"/>
                </a:cubicBezTo>
                <a:cubicBezTo>
                  <a:pt x="1518162" y="1178357"/>
                  <a:pt x="1431383" y="1104367"/>
                  <a:pt x="1257826" y="1104367"/>
                </a:cubicBezTo>
                <a:cubicBezTo>
                  <a:pt x="1190231" y="1104367"/>
                  <a:pt x="1131314" y="1129487"/>
                  <a:pt x="1081074" y="1179727"/>
                </a:cubicBezTo>
                <a:cubicBezTo>
                  <a:pt x="1030834" y="1229968"/>
                  <a:pt x="1005713" y="1288885"/>
                  <a:pt x="1005713" y="1356481"/>
                </a:cubicBezTo>
                <a:cubicBezTo>
                  <a:pt x="1005713" y="1433211"/>
                  <a:pt x="1038598" y="1502634"/>
                  <a:pt x="1104366" y="1564748"/>
                </a:cubicBezTo>
                <a:lnTo>
                  <a:pt x="850037" y="2018179"/>
                </a:lnTo>
                <a:lnTo>
                  <a:pt x="317789" y="2160795"/>
                </a:lnTo>
                <a:lnTo>
                  <a:pt x="251257" y="2083191"/>
                </a:lnTo>
                <a:cubicBezTo>
                  <a:pt x="218487" y="2039460"/>
                  <a:pt x="188628" y="1993616"/>
                  <a:pt x="161681" y="1945659"/>
                </a:cubicBezTo>
                <a:cubicBezTo>
                  <a:pt x="53893" y="1753833"/>
                  <a:pt x="0" y="1541913"/>
                  <a:pt x="0" y="1309894"/>
                </a:cubicBezTo>
                <a:cubicBezTo>
                  <a:pt x="0" y="949993"/>
                  <a:pt x="126970" y="641702"/>
                  <a:pt x="380910" y="385022"/>
                </a:cubicBezTo>
                <a:cubicBezTo>
                  <a:pt x="634851" y="128341"/>
                  <a:pt x="941771" y="0"/>
                  <a:pt x="1301672" y="0"/>
                </a:cubicBezTo>
                <a:close/>
              </a:path>
            </a:pathLst>
          </a:custGeom>
          <a:solidFill>
            <a:srgbClr val="CCA4AE">
              <a:alpha val="54901"/>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4400">
              <a:solidFill>
                <a:schemeClr val="dk1"/>
              </a:solidFill>
              <a:latin typeface="Cambria"/>
              <a:ea typeface="Cambria"/>
              <a:cs typeface="Cambria"/>
              <a:sym typeface="Cambria"/>
            </a:endParaRPr>
          </a:p>
        </p:txBody>
      </p:sp>
    </p:spTree>
  </p:cSld>
  <p:clrMapOvr>
    <a:masterClrMapping/>
  </p:clrMapOvr>
  <p:transition spd="slow" advTm="4239">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368"/>
                                        </p:tgtEl>
                                        <p:attrNameLst>
                                          <p:attrName>style.visibility</p:attrName>
                                        </p:attrNameLst>
                                      </p:cBhvr>
                                      <p:to>
                                        <p:strVal val="visible"/>
                                      </p:to>
                                    </p:set>
                                    <p:anim calcmode="lin" valueType="num">
                                      <p:cBhvr additive="base">
                                        <p:cTn id="7" dur="500"/>
                                        <p:tgtEl>
                                          <p:spTgt spid="1368"/>
                                        </p:tgtEl>
                                        <p:attrNameLst>
                                          <p:attrName>ppt_x</p:attrName>
                                        </p:attrNameLst>
                                      </p:cBhvr>
                                      <p:tavLst>
                                        <p:tav tm="0">
                                          <p:val>
                                            <p:strVal val="#ppt_x-1"/>
                                          </p:val>
                                        </p:tav>
                                        <p:tav tm="100000">
                                          <p:val>
                                            <p:strVal val="#ppt_x"/>
                                          </p:val>
                                        </p:tav>
                                      </p:tavLst>
                                    </p:anim>
                                  </p:childTnLst>
                                </p:cTn>
                              </p:par>
                              <p:par>
                                <p:cTn id="8" presetID="2" presetClass="entr" presetSubtype="4" fill="hold" nodeType="withEffect">
                                  <p:stCondLst>
                                    <p:cond delay="0"/>
                                  </p:stCondLst>
                                  <p:childTnLst>
                                    <p:set>
                                      <p:cBhvr>
                                        <p:cTn id="9" dur="1" fill="hold">
                                          <p:stCondLst>
                                            <p:cond delay="0"/>
                                          </p:stCondLst>
                                        </p:cTn>
                                        <p:tgtEl>
                                          <p:spTgt spid="1371"/>
                                        </p:tgtEl>
                                        <p:attrNameLst>
                                          <p:attrName>style.visibility</p:attrName>
                                        </p:attrNameLst>
                                      </p:cBhvr>
                                      <p:to>
                                        <p:strVal val="visible"/>
                                      </p:to>
                                    </p:set>
                                    <p:anim calcmode="lin" valueType="num">
                                      <p:cBhvr additive="base">
                                        <p:cTn id="10" dur="500"/>
                                        <p:tgtEl>
                                          <p:spTgt spid="1371"/>
                                        </p:tgtEl>
                                        <p:attrNameLst>
                                          <p:attrName>ppt_y</p:attrName>
                                        </p:attrNameLst>
                                      </p:cBhvr>
                                      <p:tavLst>
                                        <p:tav tm="0">
                                          <p:val>
                                            <p:strVal val="#ppt_y+1"/>
                                          </p:val>
                                        </p:tav>
                                        <p:tav tm="100000">
                                          <p:val>
                                            <p:strVal val="#ppt_y"/>
                                          </p:val>
                                        </p:tav>
                                      </p:tavLst>
                                    </p:anim>
                                  </p:childTnLst>
                                </p:cTn>
                              </p:par>
                              <p:par>
                                <p:cTn id="11" presetID="2" presetClass="entr" presetSubtype="4" fill="hold" nodeType="withEffect">
                                  <p:stCondLst>
                                    <p:cond delay="300"/>
                                  </p:stCondLst>
                                  <p:childTnLst>
                                    <p:set>
                                      <p:cBhvr>
                                        <p:cTn id="12" dur="1" fill="hold">
                                          <p:stCondLst>
                                            <p:cond delay="0"/>
                                          </p:stCondLst>
                                        </p:cTn>
                                        <p:tgtEl>
                                          <p:spTgt spid="1369"/>
                                        </p:tgtEl>
                                        <p:attrNameLst>
                                          <p:attrName>style.visibility</p:attrName>
                                        </p:attrNameLst>
                                      </p:cBhvr>
                                      <p:to>
                                        <p:strVal val="visible"/>
                                      </p:to>
                                    </p:set>
                                    <p:anim calcmode="lin" valueType="num">
                                      <p:cBhvr additive="base">
                                        <p:cTn id="13" dur="500"/>
                                        <p:tgtEl>
                                          <p:spTgt spid="1369"/>
                                        </p:tgtEl>
                                        <p:attrNameLst>
                                          <p:attrName>ppt_y</p:attrName>
                                        </p:attrNameLst>
                                      </p:cBhvr>
                                      <p:tavLst>
                                        <p:tav tm="0">
                                          <p:val>
                                            <p:strVal val="#ppt_y+1"/>
                                          </p:val>
                                        </p:tav>
                                        <p:tav tm="100000">
                                          <p:val>
                                            <p:strVal val="#ppt_y"/>
                                          </p:val>
                                        </p:tav>
                                      </p:tavLst>
                                    </p:anim>
                                  </p:childTnLst>
                                </p:cTn>
                              </p:par>
                              <p:par>
                                <p:cTn id="14" presetID="2" presetClass="entr" presetSubtype="4" fill="hold" nodeType="withEffect">
                                  <p:stCondLst>
                                    <p:cond delay="200"/>
                                  </p:stCondLst>
                                  <p:childTnLst>
                                    <p:set>
                                      <p:cBhvr>
                                        <p:cTn id="15" dur="1" fill="hold">
                                          <p:stCondLst>
                                            <p:cond delay="0"/>
                                          </p:stCondLst>
                                        </p:cTn>
                                        <p:tgtEl>
                                          <p:spTgt spid="1370"/>
                                        </p:tgtEl>
                                        <p:attrNameLst>
                                          <p:attrName>style.visibility</p:attrName>
                                        </p:attrNameLst>
                                      </p:cBhvr>
                                      <p:to>
                                        <p:strVal val="visible"/>
                                      </p:to>
                                    </p:set>
                                    <p:anim calcmode="lin" valueType="num">
                                      <p:cBhvr additive="base">
                                        <p:cTn id="16" dur="500"/>
                                        <p:tgtEl>
                                          <p:spTgt spid="1370"/>
                                        </p:tgtEl>
                                        <p:attrNameLst>
                                          <p:attrName>ppt_y</p:attrName>
                                        </p:attrNameLst>
                                      </p:cBhvr>
                                      <p:tavLst>
                                        <p:tav tm="0">
                                          <p:val>
                                            <p:strVal val="#ppt_y+1"/>
                                          </p:val>
                                        </p:tav>
                                        <p:tav tm="100000">
                                          <p:val>
                                            <p:strVal val="#ppt_y"/>
                                          </p:val>
                                        </p:tav>
                                      </p:tavLst>
                                    </p:anim>
                                  </p:childTnLst>
                                </p:cTn>
                              </p:par>
                            </p:childTnLst>
                          </p:cTn>
                        </p:par>
                        <p:par>
                          <p:cTn id="17" fill="hold">
                            <p:stCondLst>
                              <p:cond delay="500"/>
                            </p:stCondLst>
                            <p:childTnLst>
                              <p:par>
                                <p:cTn id="18" presetID="2" presetClass="entr" presetSubtype="4" fill="hold" nodeType="afterEffect">
                                  <p:stCondLst>
                                    <p:cond delay="0"/>
                                  </p:stCondLst>
                                  <p:childTnLst>
                                    <p:set>
                                      <p:cBhvr>
                                        <p:cTn id="19" dur="1" fill="hold">
                                          <p:stCondLst>
                                            <p:cond delay="0"/>
                                          </p:stCondLst>
                                        </p:cTn>
                                        <p:tgtEl>
                                          <p:spTgt spid="1373"/>
                                        </p:tgtEl>
                                        <p:attrNameLst>
                                          <p:attrName>style.visibility</p:attrName>
                                        </p:attrNameLst>
                                      </p:cBhvr>
                                      <p:to>
                                        <p:strVal val="visible"/>
                                      </p:to>
                                    </p:set>
                                    <p:anim calcmode="lin" valueType="num">
                                      <p:cBhvr additive="base">
                                        <p:cTn id="20" dur="500"/>
                                        <p:tgtEl>
                                          <p:spTgt spid="1373"/>
                                        </p:tgtEl>
                                        <p:attrNameLst>
                                          <p:attrName>ppt_y</p:attrName>
                                        </p:attrNameLst>
                                      </p:cBhvr>
                                      <p:tavLst>
                                        <p:tav tm="0">
                                          <p:val>
                                            <p:strVal val="#ppt_y+1"/>
                                          </p:val>
                                        </p:tav>
                                        <p:tav tm="100000">
                                          <p:val>
                                            <p:strVal val="#ppt_y"/>
                                          </p:val>
                                        </p:tav>
                                      </p:tavLst>
                                    </p:anim>
                                  </p:childTnLst>
                                </p:cTn>
                              </p:par>
                              <p:par>
                                <p:cTn id="21" presetID="2" presetClass="entr" presetSubtype="8" fill="hold" nodeType="withEffect">
                                  <p:stCondLst>
                                    <p:cond delay="0"/>
                                  </p:stCondLst>
                                  <p:childTnLst>
                                    <p:set>
                                      <p:cBhvr>
                                        <p:cTn id="22" dur="1" fill="hold">
                                          <p:stCondLst>
                                            <p:cond delay="0"/>
                                          </p:stCondLst>
                                        </p:cTn>
                                        <p:tgtEl>
                                          <p:spTgt spid="1372"/>
                                        </p:tgtEl>
                                        <p:attrNameLst>
                                          <p:attrName>style.visibility</p:attrName>
                                        </p:attrNameLst>
                                      </p:cBhvr>
                                      <p:to>
                                        <p:strVal val="visible"/>
                                      </p:to>
                                    </p:set>
                                    <p:anim calcmode="lin" valueType="num">
                                      <p:cBhvr additive="base">
                                        <p:cTn id="23" dur="500"/>
                                        <p:tgtEl>
                                          <p:spTgt spid="1372"/>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377"/>
        <p:cNvGrpSpPr/>
        <p:nvPr/>
      </p:nvGrpSpPr>
      <p:grpSpPr>
        <a:xfrm>
          <a:off x="0" y="0"/>
          <a:ext cx="0" cy="0"/>
          <a:chOff x="0" y="0"/>
          <a:chExt cx="0" cy="0"/>
        </a:xfrm>
      </p:grpSpPr>
      <p:grpSp>
        <p:nvGrpSpPr>
          <p:cNvPr id="1378" name="Google Shape;1378;p43"/>
          <p:cNvGrpSpPr/>
          <p:nvPr/>
        </p:nvGrpSpPr>
        <p:grpSpPr>
          <a:xfrm>
            <a:off x="-50975" y="-41953"/>
            <a:ext cx="2088368" cy="2251731"/>
            <a:chOff x="5772790" y="883375"/>
            <a:chExt cx="3074756" cy="3315280"/>
          </a:xfrm>
        </p:grpSpPr>
        <p:grpSp>
          <p:nvGrpSpPr>
            <p:cNvPr id="1379" name="Google Shape;1379;p43"/>
            <p:cNvGrpSpPr/>
            <p:nvPr/>
          </p:nvGrpSpPr>
          <p:grpSpPr>
            <a:xfrm>
              <a:off x="5839892" y="1318711"/>
              <a:ext cx="2553173" cy="1880182"/>
              <a:chOff x="5839892" y="1318711"/>
              <a:chExt cx="2553173" cy="1880182"/>
            </a:xfrm>
          </p:grpSpPr>
          <p:sp>
            <p:nvSpPr>
              <p:cNvPr id="1380" name="Google Shape;1380;p43"/>
              <p:cNvSpPr/>
              <p:nvPr/>
            </p:nvSpPr>
            <p:spPr>
              <a:xfrm>
                <a:off x="6217336" y="1318711"/>
                <a:ext cx="1857844" cy="1880182"/>
              </a:xfrm>
              <a:prstGeom prst="ellipse">
                <a:avLst/>
              </a:prstGeom>
              <a:blipFill rotWithShape="1">
                <a:blip r:embed="rId3">
                  <a:alphaModFix/>
                </a:blip>
                <a:stretch>
                  <a:fillRect/>
                </a:stretch>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mbria"/>
                  <a:ea typeface="Cambria"/>
                  <a:cs typeface="Cambria"/>
                  <a:sym typeface="Cambria"/>
                </a:endParaRPr>
              </a:p>
            </p:txBody>
          </p:sp>
          <p:sp>
            <p:nvSpPr>
              <p:cNvPr id="1381" name="Google Shape;1381;p43"/>
              <p:cNvSpPr txBox="1"/>
              <p:nvPr/>
            </p:nvSpPr>
            <p:spPr>
              <a:xfrm>
                <a:off x="6525663" y="1740541"/>
                <a:ext cx="1199337" cy="113126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4400">
                    <a:solidFill>
                      <a:schemeClr val="lt1"/>
                    </a:solidFill>
                    <a:latin typeface="Cambria"/>
                    <a:ea typeface="Cambria"/>
                    <a:cs typeface="Cambria"/>
                    <a:sym typeface="Cambria"/>
                  </a:rPr>
                  <a:t>01</a:t>
                </a:r>
                <a:endParaRPr sz="4400">
                  <a:solidFill>
                    <a:schemeClr val="lt1"/>
                  </a:solidFill>
                  <a:latin typeface="Cambria"/>
                  <a:ea typeface="Cambria"/>
                  <a:cs typeface="Cambria"/>
                  <a:sym typeface="Cambria"/>
                </a:endParaRPr>
              </a:p>
            </p:txBody>
          </p:sp>
          <p:sp>
            <p:nvSpPr>
              <p:cNvPr id="1382" name="Google Shape;1382;p43"/>
              <p:cNvSpPr/>
              <p:nvPr/>
            </p:nvSpPr>
            <p:spPr>
              <a:xfrm rot="-925728">
                <a:off x="5847841" y="2140193"/>
                <a:ext cx="2537275" cy="403461"/>
              </a:xfrm>
              <a:custGeom>
                <a:avLst/>
                <a:gdLst/>
                <a:ahLst/>
                <a:cxnLst/>
                <a:rect l="l" t="t" r="r" b="b"/>
                <a:pathLst>
                  <a:path w="2336800" h="308906" extrusionOk="0">
                    <a:moveTo>
                      <a:pt x="2069995" y="55099"/>
                    </a:moveTo>
                    <a:cubicBezTo>
                      <a:pt x="2141428" y="66591"/>
                      <a:pt x="2200638" y="79473"/>
                      <a:pt x="2244982" y="93392"/>
                    </a:cubicBezTo>
                    <a:cubicBezTo>
                      <a:pt x="2304106" y="111952"/>
                      <a:pt x="2336800" y="132357"/>
                      <a:pt x="2336800" y="153776"/>
                    </a:cubicBezTo>
                    <a:cubicBezTo>
                      <a:pt x="2336801" y="239452"/>
                      <a:pt x="1813690" y="308906"/>
                      <a:pt x="1168400" y="308906"/>
                    </a:cubicBezTo>
                    <a:cubicBezTo>
                      <a:pt x="523110" y="308906"/>
                      <a:pt x="1" y="239452"/>
                      <a:pt x="0" y="153776"/>
                    </a:cubicBezTo>
                    <a:cubicBezTo>
                      <a:pt x="0" y="110938"/>
                      <a:pt x="126981" y="38171"/>
                      <a:pt x="372247" y="0"/>
                    </a:cubicBezTo>
                  </a:path>
                </a:pathLst>
              </a:custGeom>
              <a:noFill/>
              <a:ln w="12700" cap="flat" cmpd="sng">
                <a:solidFill>
                  <a:srgbClr val="CCA4AE"/>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mbria"/>
                  <a:ea typeface="Cambria"/>
                  <a:cs typeface="Cambria"/>
                  <a:sym typeface="Cambria"/>
                </a:endParaRPr>
              </a:p>
            </p:txBody>
          </p:sp>
        </p:grpSp>
        <p:grpSp>
          <p:nvGrpSpPr>
            <p:cNvPr id="1383" name="Google Shape;1383;p43"/>
            <p:cNvGrpSpPr/>
            <p:nvPr/>
          </p:nvGrpSpPr>
          <p:grpSpPr>
            <a:xfrm rot="3600000">
              <a:off x="5976429" y="1535838"/>
              <a:ext cx="2667477" cy="2010354"/>
              <a:chOff x="2722806" y="5254728"/>
              <a:chExt cx="8928389" cy="6728889"/>
            </a:xfrm>
          </p:grpSpPr>
          <p:sp>
            <p:nvSpPr>
              <p:cNvPr id="1384" name="Google Shape;1384;p43"/>
              <p:cNvSpPr/>
              <p:nvPr/>
            </p:nvSpPr>
            <p:spPr>
              <a:xfrm rot="10800000" flipH="1">
                <a:off x="2778880" y="5320147"/>
                <a:ext cx="6607380" cy="6598050"/>
              </a:xfrm>
              <a:custGeom>
                <a:avLst/>
                <a:gdLst/>
                <a:ahLst/>
                <a:cxnLst/>
                <a:rect l="l" t="t" r="r" b="b"/>
                <a:pathLst>
                  <a:path w="4242" h="4236" extrusionOk="0">
                    <a:moveTo>
                      <a:pt x="3633" y="3603"/>
                    </a:moveTo>
                    <a:lnTo>
                      <a:pt x="2892" y="4091"/>
                    </a:lnTo>
                    <a:lnTo>
                      <a:pt x="2019" y="4236"/>
                    </a:lnTo>
                    <a:lnTo>
                      <a:pt x="1157" y="4013"/>
                    </a:lnTo>
                    <a:lnTo>
                      <a:pt x="464" y="3459"/>
                    </a:lnTo>
                    <a:lnTo>
                      <a:pt x="54" y="2675"/>
                    </a:lnTo>
                    <a:lnTo>
                      <a:pt x="0" y="1790"/>
                    </a:lnTo>
                    <a:lnTo>
                      <a:pt x="313" y="958"/>
                    </a:lnTo>
                    <a:lnTo>
                      <a:pt x="934" y="325"/>
                    </a:lnTo>
                    <a:lnTo>
                      <a:pt x="1759" y="0"/>
                    </a:lnTo>
                    <a:lnTo>
                      <a:pt x="2651" y="36"/>
                    </a:lnTo>
                    <a:lnTo>
                      <a:pt x="3440" y="434"/>
                    </a:lnTo>
                    <a:lnTo>
                      <a:pt x="4007" y="1121"/>
                    </a:lnTo>
                    <a:lnTo>
                      <a:pt x="4242" y="1976"/>
                    </a:lnTo>
                    <a:lnTo>
                      <a:pt x="4109" y="2850"/>
                    </a:lnTo>
                    <a:lnTo>
                      <a:pt x="3633" y="3603"/>
                    </a:lnTo>
                    <a:close/>
                  </a:path>
                </a:pathLst>
              </a:custGeom>
              <a:no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mbria"/>
                  <a:ea typeface="Cambria"/>
                  <a:cs typeface="Cambria"/>
                  <a:sym typeface="Cambria"/>
                </a:endParaRPr>
              </a:p>
            </p:txBody>
          </p:sp>
          <p:cxnSp>
            <p:nvCxnSpPr>
              <p:cNvPr id="1385" name="Google Shape;1385;p43"/>
              <p:cNvCxnSpPr/>
              <p:nvPr/>
            </p:nvCxnSpPr>
            <p:spPr>
              <a:xfrm>
                <a:off x="4233687" y="11411970"/>
                <a:ext cx="2674416" cy="450150"/>
              </a:xfrm>
              <a:prstGeom prst="straightConnector1">
                <a:avLst/>
              </a:prstGeom>
              <a:noFill/>
              <a:ln w="9525" cap="flat" cmpd="sng">
                <a:solidFill>
                  <a:srgbClr val="A4545D">
                    <a:alpha val="33725"/>
                  </a:srgbClr>
                </a:solidFill>
                <a:prstDash val="solid"/>
                <a:miter lim="800000"/>
                <a:headEnd type="none" w="sm" len="sm"/>
                <a:tailEnd type="none" w="sm" len="sm"/>
              </a:ln>
            </p:spPr>
          </p:cxnSp>
          <p:cxnSp>
            <p:nvCxnSpPr>
              <p:cNvPr id="1386" name="Google Shape;1386;p43"/>
              <p:cNvCxnSpPr/>
              <p:nvPr/>
            </p:nvCxnSpPr>
            <p:spPr>
              <a:xfrm rot="10800000" flipH="1">
                <a:off x="6908106" y="10172114"/>
                <a:ext cx="2112119" cy="1690013"/>
              </a:xfrm>
              <a:prstGeom prst="straightConnector1">
                <a:avLst/>
              </a:prstGeom>
              <a:noFill/>
              <a:ln w="9525" cap="flat" cmpd="sng">
                <a:solidFill>
                  <a:srgbClr val="A4545D">
                    <a:alpha val="33725"/>
                  </a:srgbClr>
                </a:solidFill>
                <a:prstDash val="solid"/>
                <a:miter lim="800000"/>
                <a:headEnd type="none" w="sm" len="sm"/>
                <a:tailEnd type="none" w="sm" len="sm"/>
              </a:ln>
            </p:spPr>
          </p:cxnSp>
          <p:cxnSp>
            <p:nvCxnSpPr>
              <p:cNvPr id="1387" name="Google Shape;1387;p43"/>
              <p:cNvCxnSpPr/>
              <p:nvPr/>
            </p:nvCxnSpPr>
            <p:spPr>
              <a:xfrm rot="10800000">
                <a:off x="8437680" y="6306118"/>
                <a:ext cx="582546" cy="3865991"/>
              </a:xfrm>
              <a:prstGeom prst="straightConnector1">
                <a:avLst/>
              </a:prstGeom>
              <a:noFill/>
              <a:ln w="9525" cap="flat" cmpd="sng">
                <a:solidFill>
                  <a:srgbClr val="A4545D">
                    <a:alpha val="33725"/>
                  </a:srgbClr>
                </a:solidFill>
                <a:prstDash val="solid"/>
                <a:miter lim="800000"/>
                <a:headEnd type="none" w="sm" len="sm"/>
                <a:tailEnd type="none" w="sm" len="sm"/>
              </a:ln>
            </p:spPr>
          </p:cxnSp>
          <p:cxnSp>
            <p:nvCxnSpPr>
              <p:cNvPr id="1388" name="Google Shape;1388;p43"/>
              <p:cNvCxnSpPr/>
              <p:nvPr/>
            </p:nvCxnSpPr>
            <p:spPr>
              <a:xfrm>
                <a:off x="5923692" y="5320147"/>
                <a:ext cx="524913" cy="844226"/>
              </a:xfrm>
              <a:prstGeom prst="straightConnector1">
                <a:avLst/>
              </a:prstGeom>
              <a:noFill/>
              <a:ln w="9525" cap="flat" cmpd="sng">
                <a:solidFill>
                  <a:srgbClr val="A4545D">
                    <a:alpha val="33725"/>
                  </a:srgbClr>
                </a:solidFill>
                <a:prstDash val="solid"/>
                <a:miter lim="800000"/>
                <a:headEnd type="none" w="sm" len="sm"/>
                <a:tailEnd type="none" w="sm" len="sm"/>
              </a:ln>
            </p:spPr>
          </p:cxnSp>
          <p:cxnSp>
            <p:nvCxnSpPr>
              <p:cNvPr id="1389" name="Google Shape;1389;p43"/>
              <p:cNvCxnSpPr/>
              <p:nvPr/>
            </p:nvCxnSpPr>
            <p:spPr>
              <a:xfrm>
                <a:off x="6448609" y="6164374"/>
                <a:ext cx="1989071" cy="141744"/>
              </a:xfrm>
              <a:prstGeom prst="straightConnector1">
                <a:avLst/>
              </a:prstGeom>
              <a:noFill/>
              <a:ln w="9525" cap="flat" cmpd="sng">
                <a:solidFill>
                  <a:srgbClr val="A4545D">
                    <a:alpha val="33725"/>
                  </a:srgbClr>
                </a:solidFill>
                <a:prstDash val="solid"/>
                <a:miter lim="800000"/>
                <a:headEnd type="none" w="sm" len="sm"/>
                <a:tailEnd type="none" w="sm" len="sm"/>
              </a:ln>
            </p:spPr>
          </p:cxnSp>
          <p:cxnSp>
            <p:nvCxnSpPr>
              <p:cNvPr id="1390" name="Google Shape;1390;p43"/>
              <p:cNvCxnSpPr/>
              <p:nvPr/>
            </p:nvCxnSpPr>
            <p:spPr>
              <a:xfrm rot="10800000" flipH="1">
                <a:off x="6448609" y="5546001"/>
                <a:ext cx="834881" cy="618373"/>
              </a:xfrm>
              <a:prstGeom prst="straightConnector1">
                <a:avLst/>
              </a:prstGeom>
              <a:noFill/>
              <a:ln w="9525" cap="flat" cmpd="sng">
                <a:solidFill>
                  <a:srgbClr val="A4545D">
                    <a:alpha val="33725"/>
                  </a:srgbClr>
                </a:solidFill>
                <a:prstDash val="solid"/>
                <a:miter lim="800000"/>
                <a:headEnd type="none" w="sm" len="sm"/>
                <a:tailEnd type="none" w="sm" len="sm"/>
              </a:ln>
            </p:spPr>
          </p:cxnSp>
          <p:cxnSp>
            <p:nvCxnSpPr>
              <p:cNvPr id="1391" name="Google Shape;1391;p43"/>
              <p:cNvCxnSpPr/>
              <p:nvPr/>
            </p:nvCxnSpPr>
            <p:spPr>
              <a:xfrm rot="10800000">
                <a:off x="4581038" y="5667494"/>
                <a:ext cx="1867577" cy="496879"/>
              </a:xfrm>
              <a:prstGeom prst="straightConnector1">
                <a:avLst/>
              </a:prstGeom>
              <a:noFill/>
              <a:ln w="9525" cap="flat" cmpd="sng">
                <a:solidFill>
                  <a:srgbClr val="A4545D">
                    <a:alpha val="33725"/>
                  </a:srgbClr>
                </a:solidFill>
                <a:prstDash val="solid"/>
                <a:miter lim="800000"/>
                <a:headEnd type="none" w="sm" len="sm"/>
                <a:tailEnd type="none" w="sm" len="sm"/>
              </a:ln>
            </p:spPr>
          </p:cxnSp>
          <p:cxnSp>
            <p:nvCxnSpPr>
              <p:cNvPr id="1392" name="Google Shape;1392;p43"/>
              <p:cNvCxnSpPr/>
              <p:nvPr/>
            </p:nvCxnSpPr>
            <p:spPr>
              <a:xfrm flipH="1">
                <a:off x="2862994" y="5667494"/>
                <a:ext cx="1718044" cy="2084085"/>
              </a:xfrm>
              <a:prstGeom prst="straightConnector1">
                <a:avLst/>
              </a:prstGeom>
              <a:noFill/>
              <a:ln w="9525" cap="flat" cmpd="sng">
                <a:solidFill>
                  <a:srgbClr val="A4545D">
                    <a:alpha val="33725"/>
                  </a:srgbClr>
                </a:solidFill>
                <a:prstDash val="solid"/>
                <a:miter lim="800000"/>
                <a:headEnd type="none" w="sm" len="sm"/>
                <a:tailEnd type="none" w="sm" len="sm"/>
              </a:ln>
            </p:spPr>
          </p:cxnSp>
          <p:cxnSp>
            <p:nvCxnSpPr>
              <p:cNvPr id="1393" name="Google Shape;1393;p43"/>
              <p:cNvCxnSpPr/>
              <p:nvPr/>
            </p:nvCxnSpPr>
            <p:spPr>
              <a:xfrm>
                <a:off x="2862994" y="7751583"/>
                <a:ext cx="1370699" cy="3660393"/>
              </a:xfrm>
              <a:prstGeom prst="straightConnector1">
                <a:avLst/>
              </a:prstGeom>
              <a:noFill/>
              <a:ln w="9525" cap="flat" cmpd="sng">
                <a:solidFill>
                  <a:srgbClr val="A4545D">
                    <a:alpha val="33725"/>
                  </a:srgbClr>
                </a:solidFill>
                <a:prstDash val="solid"/>
                <a:miter lim="800000"/>
                <a:headEnd type="none" w="sm" len="sm"/>
                <a:tailEnd type="none" w="sm" len="sm"/>
              </a:ln>
            </p:spPr>
          </p:cxnSp>
          <p:cxnSp>
            <p:nvCxnSpPr>
              <p:cNvPr id="1394" name="Google Shape;1394;p43"/>
              <p:cNvCxnSpPr/>
              <p:nvPr/>
            </p:nvCxnSpPr>
            <p:spPr>
              <a:xfrm rot="10800000">
                <a:off x="8785019" y="8623845"/>
                <a:ext cx="601238" cy="216508"/>
              </a:xfrm>
              <a:prstGeom prst="straightConnector1">
                <a:avLst/>
              </a:prstGeom>
              <a:noFill/>
              <a:ln w="9525" cap="flat" cmpd="sng">
                <a:solidFill>
                  <a:srgbClr val="A4545D">
                    <a:alpha val="33725"/>
                  </a:srgbClr>
                </a:solidFill>
                <a:prstDash val="solid"/>
                <a:miter lim="800000"/>
                <a:headEnd type="none" w="sm" len="sm"/>
                <a:tailEnd type="none" w="sm" len="sm"/>
              </a:ln>
            </p:spPr>
          </p:cxnSp>
          <p:cxnSp>
            <p:nvCxnSpPr>
              <p:cNvPr id="1395" name="Google Shape;1395;p43"/>
              <p:cNvCxnSpPr/>
              <p:nvPr/>
            </p:nvCxnSpPr>
            <p:spPr>
              <a:xfrm rot="10800000" flipH="1">
                <a:off x="8785019" y="7413578"/>
                <a:ext cx="356690" cy="1210267"/>
              </a:xfrm>
              <a:prstGeom prst="straightConnector1">
                <a:avLst/>
              </a:prstGeom>
              <a:noFill/>
              <a:ln w="9525" cap="flat" cmpd="sng">
                <a:solidFill>
                  <a:srgbClr val="A4545D">
                    <a:alpha val="33725"/>
                  </a:srgbClr>
                </a:solidFill>
                <a:prstDash val="solid"/>
                <a:miter lim="800000"/>
                <a:headEnd type="none" w="sm" len="sm"/>
                <a:tailEnd type="none" w="sm" len="sm"/>
              </a:ln>
            </p:spPr>
          </p:cxnSp>
          <p:cxnSp>
            <p:nvCxnSpPr>
              <p:cNvPr id="1396" name="Google Shape;1396;p43"/>
              <p:cNvCxnSpPr/>
              <p:nvPr/>
            </p:nvCxnSpPr>
            <p:spPr>
              <a:xfrm rot="10800000" flipH="1">
                <a:off x="3266410" y="9496110"/>
                <a:ext cx="253890" cy="929896"/>
              </a:xfrm>
              <a:prstGeom prst="straightConnector1">
                <a:avLst/>
              </a:prstGeom>
              <a:noFill/>
              <a:ln w="9525" cap="flat" cmpd="sng">
                <a:solidFill>
                  <a:srgbClr val="A4545D">
                    <a:alpha val="33725"/>
                  </a:srgbClr>
                </a:solidFill>
                <a:prstDash val="solid"/>
                <a:miter lim="800000"/>
                <a:headEnd type="none" w="sm" len="sm"/>
                <a:tailEnd type="none" w="sm" len="sm"/>
              </a:ln>
            </p:spPr>
          </p:cxnSp>
          <p:cxnSp>
            <p:nvCxnSpPr>
              <p:cNvPr id="1397" name="Google Shape;1397;p43"/>
              <p:cNvCxnSpPr/>
              <p:nvPr/>
            </p:nvCxnSpPr>
            <p:spPr>
              <a:xfrm rot="10800000">
                <a:off x="2778880" y="9130070"/>
                <a:ext cx="741423" cy="366041"/>
              </a:xfrm>
              <a:prstGeom prst="straightConnector1">
                <a:avLst/>
              </a:prstGeom>
              <a:noFill/>
              <a:ln w="9525" cap="flat" cmpd="sng">
                <a:solidFill>
                  <a:srgbClr val="A4545D">
                    <a:alpha val="33725"/>
                  </a:srgbClr>
                </a:solidFill>
                <a:prstDash val="solid"/>
                <a:miter lim="800000"/>
                <a:headEnd type="none" w="sm" len="sm"/>
                <a:tailEnd type="none" w="sm" len="sm"/>
              </a:ln>
            </p:spPr>
          </p:cxnSp>
          <p:cxnSp>
            <p:nvCxnSpPr>
              <p:cNvPr id="1398" name="Google Shape;1398;p43"/>
              <p:cNvCxnSpPr/>
              <p:nvPr/>
            </p:nvCxnSpPr>
            <p:spPr>
              <a:xfrm rot="10800000" flipH="1">
                <a:off x="4233687" y="10172114"/>
                <a:ext cx="4786531" cy="1239862"/>
              </a:xfrm>
              <a:prstGeom prst="straightConnector1">
                <a:avLst/>
              </a:prstGeom>
              <a:noFill/>
              <a:ln w="9525" cap="flat" cmpd="sng">
                <a:solidFill>
                  <a:srgbClr val="A4545D">
                    <a:alpha val="33725"/>
                  </a:srgbClr>
                </a:solidFill>
                <a:prstDash val="solid"/>
                <a:miter lim="800000"/>
                <a:headEnd type="none" w="sm" len="sm"/>
                <a:tailEnd type="none" w="sm" len="sm"/>
              </a:ln>
            </p:spPr>
          </p:cxnSp>
          <p:cxnSp>
            <p:nvCxnSpPr>
              <p:cNvPr id="1399" name="Google Shape;1399;p43"/>
              <p:cNvCxnSpPr/>
              <p:nvPr/>
            </p:nvCxnSpPr>
            <p:spPr>
              <a:xfrm flipH="1">
                <a:off x="7584106" y="6306114"/>
                <a:ext cx="853571" cy="1632379"/>
              </a:xfrm>
              <a:prstGeom prst="straightConnector1">
                <a:avLst/>
              </a:prstGeom>
              <a:noFill/>
              <a:ln w="9525" cap="flat" cmpd="sng">
                <a:solidFill>
                  <a:srgbClr val="A4545D">
                    <a:alpha val="33725"/>
                  </a:srgbClr>
                </a:solidFill>
                <a:prstDash val="solid"/>
                <a:miter lim="800000"/>
                <a:headEnd type="none" w="sm" len="sm"/>
                <a:tailEnd type="none" w="sm" len="sm"/>
              </a:ln>
            </p:spPr>
          </p:cxnSp>
          <p:cxnSp>
            <p:nvCxnSpPr>
              <p:cNvPr id="1400" name="Google Shape;1400;p43"/>
              <p:cNvCxnSpPr/>
              <p:nvPr/>
            </p:nvCxnSpPr>
            <p:spPr>
              <a:xfrm>
                <a:off x="4581038" y="5667494"/>
                <a:ext cx="0" cy="1295933"/>
              </a:xfrm>
              <a:prstGeom prst="straightConnector1">
                <a:avLst/>
              </a:prstGeom>
              <a:noFill/>
              <a:ln w="9525" cap="flat" cmpd="sng">
                <a:solidFill>
                  <a:srgbClr val="A4545D">
                    <a:alpha val="33725"/>
                  </a:srgbClr>
                </a:solidFill>
                <a:prstDash val="solid"/>
                <a:miter lim="800000"/>
                <a:headEnd type="none" w="sm" len="sm"/>
                <a:tailEnd type="none" w="sm" len="sm"/>
              </a:ln>
            </p:spPr>
          </p:cxnSp>
          <p:cxnSp>
            <p:nvCxnSpPr>
              <p:cNvPr id="1401" name="Google Shape;1401;p43"/>
              <p:cNvCxnSpPr/>
              <p:nvPr/>
            </p:nvCxnSpPr>
            <p:spPr>
              <a:xfrm rot="10800000" flipH="1">
                <a:off x="2862994" y="6963428"/>
                <a:ext cx="1718044" cy="788152"/>
              </a:xfrm>
              <a:prstGeom prst="straightConnector1">
                <a:avLst/>
              </a:prstGeom>
              <a:noFill/>
              <a:ln w="9525" cap="flat" cmpd="sng">
                <a:solidFill>
                  <a:srgbClr val="A4545D">
                    <a:alpha val="33725"/>
                  </a:srgbClr>
                </a:solidFill>
                <a:prstDash val="solid"/>
                <a:miter lim="800000"/>
                <a:headEnd type="none" w="sm" len="sm"/>
                <a:tailEnd type="none" w="sm" len="sm"/>
              </a:ln>
            </p:spPr>
          </p:cxnSp>
          <p:cxnSp>
            <p:nvCxnSpPr>
              <p:cNvPr id="1402" name="Google Shape;1402;p43"/>
              <p:cNvCxnSpPr/>
              <p:nvPr/>
            </p:nvCxnSpPr>
            <p:spPr>
              <a:xfrm rot="10800000" flipH="1">
                <a:off x="4581038" y="6164374"/>
                <a:ext cx="1867577" cy="799054"/>
              </a:xfrm>
              <a:prstGeom prst="straightConnector1">
                <a:avLst/>
              </a:prstGeom>
              <a:noFill/>
              <a:ln w="9525" cap="flat" cmpd="sng">
                <a:solidFill>
                  <a:srgbClr val="A4545D">
                    <a:alpha val="33725"/>
                  </a:srgbClr>
                </a:solidFill>
                <a:prstDash val="solid"/>
                <a:miter lim="800000"/>
                <a:headEnd type="none" w="sm" len="sm"/>
                <a:tailEnd type="none" w="sm" len="sm"/>
              </a:ln>
            </p:spPr>
          </p:cxnSp>
          <p:cxnSp>
            <p:nvCxnSpPr>
              <p:cNvPr id="1403" name="Google Shape;1403;p43"/>
              <p:cNvCxnSpPr/>
              <p:nvPr/>
            </p:nvCxnSpPr>
            <p:spPr>
              <a:xfrm>
                <a:off x="6504680" y="6173716"/>
                <a:ext cx="1079422" cy="1764774"/>
              </a:xfrm>
              <a:prstGeom prst="straightConnector1">
                <a:avLst/>
              </a:prstGeom>
              <a:noFill/>
              <a:ln w="9525" cap="flat" cmpd="sng">
                <a:solidFill>
                  <a:srgbClr val="A4545D">
                    <a:alpha val="33725"/>
                  </a:srgbClr>
                </a:solidFill>
                <a:prstDash val="solid"/>
                <a:miter lim="800000"/>
                <a:headEnd type="none" w="sm" len="sm"/>
                <a:tailEnd type="none" w="sm" len="sm"/>
              </a:ln>
            </p:spPr>
          </p:cxnSp>
          <p:cxnSp>
            <p:nvCxnSpPr>
              <p:cNvPr id="1404" name="Google Shape;1404;p43"/>
              <p:cNvCxnSpPr/>
              <p:nvPr/>
            </p:nvCxnSpPr>
            <p:spPr>
              <a:xfrm>
                <a:off x="7584106" y="7938496"/>
                <a:ext cx="1200916" cy="685352"/>
              </a:xfrm>
              <a:prstGeom prst="straightConnector1">
                <a:avLst/>
              </a:prstGeom>
              <a:noFill/>
              <a:ln w="9525" cap="flat" cmpd="sng">
                <a:solidFill>
                  <a:srgbClr val="A4545D">
                    <a:alpha val="33725"/>
                  </a:srgbClr>
                </a:solidFill>
                <a:prstDash val="solid"/>
                <a:miter lim="800000"/>
                <a:headEnd type="none" w="sm" len="sm"/>
                <a:tailEnd type="none" w="sm" len="sm"/>
              </a:ln>
            </p:spPr>
          </p:cxnSp>
          <p:cxnSp>
            <p:nvCxnSpPr>
              <p:cNvPr id="1405" name="Google Shape;1405;p43"/>
              <p:cNvCxnSpPr/>
              <p:nvPr/>
            </p:nvCxnSpPr>
            <p:spPr>
              <a:xfrm>
                <a:off x="10215079" y="9513996"/>
                <a:ext cx="1436116" cy="2233616"/>
              </a:xfrm>
              <a:prstGeom prst="straightConnector1">
                <a:avLst/>
              </a:prstGeom>
              <a:noFill/>
              <a:ln w="9525" cap="flat" cmpd="sng">
                <a:solidFill>
                  <a:srgbClr val="A4545D">
                    <a:alpha val="33725"/>
                  </a:srgbClr>
                </a:solidFill>
                <a:prstDash val="solid"/>
                <a:miter lim="800000"/>
                <a:headEnd type="none" w="sm" len="sm"/>
                <a:tailEnd type="none" w="sm" len="sm"/>
              </a:ln>
            </p:spPr>
          </p:cxnSp>
          <p:cxnSp>
            <p:nvCxnSpPr>
              <p:cNvPr id="1406" name="Google Shape;1406;p43"/>
              <p:cNvCxnSpPr/>
              <p:nvPr/>
            </p:nvCxnSpPr>
            <p:spPr>
              <a:xfrm rot="10800000">
                <a:off x="5998460" y="10950921"/>
                <a:ext cx="909646" cy="911206"/>
              </a:xfrm>
              <a:prstGeom prst="straightConnector1">
                <a:avLst/>
              </a:prstGeom>
              <a:noFill/>
              <a:ln w="9525" cap="flat" cmpd="sng">
                <a:solidFill>
                  <a:srgbClr val="A4545D">
                    <a:alpha val="33725"/>
                  </a:srgbClr>
                </a:solidFill>
                <a:prstDash val="solid"/>
                <a:miter lim="800000"/>
                <a:headEnd type="none" w="sm" len="sm"/>
                <a:tailEnd type="none" w="sm" len="sm"/>
              </a:ln>
            </p:spPr>
          </p:cxnSp>
          <p:sp>
            <p:nvSpPr>
              <p:cNvPr id="1407" name="Google Shape;1407;p43"/>
              <p:cNvSpPr/>
              <p:nvPr/>
            </p:nvSpPr>
            <p:spPr>
              <a:xfrm rot="10800000" flipH="1">
                <a:off x="5443948" y="11862123"/>
                <a:ext cx="123050" cy="121494"/>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mbria"/>
                  <a:ea typeface="Cambria"/>
                  <a:cs typeface="Cambria"/>
                  <a:sym typeface="Cambria"/>
                </a:endParaRPr>
              </a:p>
            </p:txBody>
          </p:sp>
          <p:sp>
            <p:nvSpPr>
              <p:cNvPr id="1408" name="Google Shape;1408;p43"/>
              <p:cNvSpPr/>
              <p:nvPr/>
            </p:nvSpPr>
            <p:spPr>
              <a:xfrm rot="10800000" flipH="1">
                <a:off x="6842686" y="11796703"/>
                <a:ext cx="121494" cy="121494"/>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mbria"/>
                  <a:ea typeface="Cambria"/>
                  <a:cs typeface="Cambria"/>
                  <a:sym typeface="Cambria"/>
                </a:endParaRPr>
              </a:p>
            </p:txBody>
          </p:sp>
          <p:sp>
            <p:nvSpPr>
              <p:cNvPr id="1409" name="Google Shape;1409;p43"/>
              <p:cNvSpPr/>
              <p:nvPr/>
            </p:nvSpPr>
            <p:spPr>
              <a:xfrm rot="10800000" flipH="1">
                <a:off x="8127709" y="11158083"/>
                <a:ext cx="123050" cy="121494"/>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mbria"/>
                  <a:ea typeface="Cambria"/>
                  <a:cs typeface="Cambria"/>
                  <a:sym typeface="Cambria"/>
                </a:endParaRPr>
              </a:p>
            </p:txBody>
          </p:sp>
          <p:sp>
            <p:nvSpPr>
              <p:cNvPr id="1410" name="Google Shape;1410;p43"/>
              <p:cNvSpPr/>
              <p:nvPr/>
            </p:nvSpPr>
            <p:spPr>
              <a:xfrm rot="10800000" flipH="1">
                <a:off x="8954802" y="10116036"/>
                <a:ext cx="121494" cy="121494"/>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mbria"/>
                  <a:ea typeface="Cambria"/>
                  <a:cs typeface="Cambria"/>
                  <a:sym typeface="Cambria"/>
                </a:endParaRPr>
              </a:p>
            </p:txBody>
          </p:sp>
          <p:sp>
            <p:nvSpPr>
              <p:cNvPr id="1411" name="Google Shape;1411;p43"/>
              <p:cNvSpPr/>
              <p:nvPr/>
            </p:nvSpPr>
            <p:spPr>
              <a:xfrm rot="10800000" flipH="1">
                <a:off x="5942382" y="10894843"/>
                <a:ext cx="121494" cy="121494"/>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mbria"/>
                  <a:ea typeface="Cambria"/>
                  <a:cs typeface="Cambria"/>
                  <a:sym typeface="Cambria"/>
                </a:endParaRPr>
              </a:p>
            </p:txBody>
          </p:sp>
          <p:sp>
            <p:nvSpPr>
              <p:cNvPr id="1412" name="Google Shape;1412;p43"/>
              <p:cNvSpPr/>
              <p:nvPr/>
            </p:nvSpPr>
            <p:spPr>
              <a:xfrm rot="10800000" flipH="1">
                <a:off x="4177612" y="11354338"/>
                <a:ext cx="121494" cy="123050"/>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mbria"/>
                  <a:ea typeface="Cambria"/>
                  <a:cs typeface="Cambria"/>
                  <a:sym typeface="Cambria"/>
                </a:endParaRPr>
              </a:p>
            </p:txBody>
          </p:sp>
          <p:sp>
            <p:nvSpPr>
              <p:cNvPr id="1413" name="Google Shape;1413;p43"/>
              <p:cNvSpPr/>
              <p:nvPr/>
            </p:nvSpPr>
            <p:spPr>
              <a:xfrm rot="10800000" flipH="1">
                <a:off x="3200990" y="10369927"/>
                <a:ext cx="132399" cy="121494"/>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mbria"/>
                  <a:ea typeface="Cambria"/>
                  <a:cs typeface="Cambria"/>
                  <a:sym typeface="Cambria"/>
                </a:endParaRPr>
              </a:p>
            </p:txBody>
          </p:sp>
          <p:sp>
            <p:nvSpPr>
              <p:cNvPr id="1414" name="Google Shape;1414;p43"/>
              <p:cNvSpPr/>
              <p:nvPr/>
            </p:nvSpPr>
            <p:spPr>
              <a:xfrm rot="10800000" flipH="1">
                <a:off x="3454883" y="9430686"/>
                <a:ext cx="121494" cy="123050"/>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mbria"/>
                  <a:ea typeface="Cambria"/>
                  <a:cs typeface="Cambria"/>
                  <a:sym typeface="Cambria"/>
                </a:endParaRPr>
              </a:p>
            </p:txBody>
          </p:sp>
          <p:sp>
            <p:nvSpPr>
              <p:cNvPr id="1415" name="Google Shape;1415;p43"/>
              <p:cNvSpPr/>
              <p:nvPr/>
            </p:nvSpPr>
            <p:spPr>
              <a:xfrm rot="10800000" flipH="1">
                <a:off x="2722806" y="9073994"/>
                <a:ext cx="121494" cy="123050"/>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mbria"/>
                  <a:ea typeface="Cambria"/>
                  <a:cs typeface="Cambria"/>
                  <a:sym typeface="Cambria"/>
                </a:endParaRPr>
              </a:p>
            </p:txBody>
          </p:sp>
          <p:sp>
            <p:nvSpPr>
              <p:cNvPr id="1416" name="Google Shape;1416;p43"/>
              <p:cNvSpPr/>
              <p:nvPr/>
            </p:nvSpPr>
            <p:spPr>
              <a:xfrm rot="10800000" flipH="1">
                <a:off x="2806916" y="7695505"/>
                <a:ext cx="121494" cy="121494"/>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mbria"/>
                  <a:ea typeface="Cambria"/>
                  <a:cs typeface="Cambria"/>
                  <a:sym typeface="Cambria"/>
                </a:endParaRPr>
              </a:p>
            </p:txBody>
          </p:sp>
          <p:sp>
            <p:nvSpPr>
              <p:cNvPr id="1417" name="Google Shape;1417;p43"/>
              <p:cNvSpPr/>
              <p:nvPr/>
            </p:nvSpPr>
            <p:spPr>
              <a:xfrm rot="10800000" flipH="1">
                <a:off x="4524960" y="6896451"/>
                <a:ext cx="121494" cy="123050"/>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mbria"/>
                  <a:ea typeface="Cambria"/>
                  <a:cs typeface="Cambria"/>
                  <a:sym typeface="Cambria"/>
                </a:endParaRPr>
              </a:p>
            </p:txBody>
          </p:sp>
          <p:sp>
            <p:nvSpPr>
              <p:cNvPr id="1418" name="Google Shape;1418;p43"/>
              <p:cNvSpPr/>
              <p:nvPr/>
            </p:nvSpPr>
            <p:spPr>
              <a:xfrm rot="10800000" flipH="1">
                <a:off x="4524960" y="5602075"/>
                <a:ext cx="121494" cy="121494"/>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mbria"/>
                  <a:ea typeface="Cambria"/>
                  <a:cs typeface="Cambria"/>
                  <a:sym typeface="Cambria"/>
                </a:endParaRPr>
              </a:p>
            </p:txBody>
          </p:sp>
          <p:sp>
            <p:nvSpPr>
              <p:cNvPr id="1419" name="Google Shape;1419;p43"/>
              <p:cNvSpPr/>
              <p:nvPr/>
            </p:nvSpPr>
            <p:spPr>
              <a:xfrm rot="10800000" flipH="1">
                <a:off x="3454883" y="6436953"/>
                <a:ext cx="121494" cy="132398"/>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mbria"/>
                  <a:ea typeface="Cambria"/>
                  <a:cs typeface="Cambria"/>
                  <a:sym typeface="Cambria"/>
                </a:endParaRPr>
              </a:p>
            </p:txBody>
          </p:sp>
          <p:sp>
            <p:nvSpPr>
              <p:cNvPr id="1420" name="Google Shape;1420;p43"/>
              <p:cNvSpPr/>
              <p:nvPr/>
            </p:nvSpPr>
            <p:spPr>
              <a:xfrm rot="10800000" flipH="1">
                <a:off x="6392534" y="6108299"/>
                <a:ext cx="121494" cy="123050"/>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mbria"/>
                  <a:ea typeface="Cambria"/>
                  <a:cs typeface="Cambria"/>
                  <a:sym typeface="Cambria"/>
                </a:endParaRPr>
              </a:p>
            </p:txBody>
          </p:sp>
          <p:sp>
            <p:nvSpPr>
              <p:cNvPr id="1421" name="Google Shape;1421;p43"/>
              <p:cNvSpPr/>
              <p:nvPr/>
            </p:nvSpPr>
            <p:spPr>
              <a:xfrm rot="10800000" flipH="1">
                <a:off x="7227412" y="5489926"/>
                <a:ext cx="121494" cy="121494"/>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mbria"/>
                  <a:ea typeface="Cambria"/>
                  <a:cs typeface="Cambria"/>
                  <a:sym typeface="Cambria"/>
                </a:endParaRPr>
              </a:p>
            </p:txBody>
          </p:sp>
          <p:sp>
            <p:nvSpPr>
              <p:cNvPr id="1422" name="Google Shape;1422;p43"/>
              <p:cNvSpPr/>
              <p:nvPr/>
            </p:nvSpPr>
            <p:spPr>
              <a:xfrm rot="10800000" flipH="1">
                <a:off x="5875403" y="5254728"/>
                <a:ext cx="123050" cy="121494"/>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mbria"/>
                  <a:ea typeface="Cambria"/>
                  <a:cs typeface="Cambria"/>
                  <a:sym typeface="Cambria"/>
                </a:endParaRPr>
              </a:p>
            </p:txBody>
          </p:sp>
          <p:sp>
            <p:nvSpPr>
              <p:cNvPr id="1423" name="Google Shape;1423;p43"/>
              <p:cNvSpPr/>
              <p:nvPr/>
            </p:nvSpPr>
            <p:spPr>
              <a:xfrm rot="10800000" flipH="1">
                <a:off x="8381603" y="6250043"/>
                <a:ext cx="121494" cy="121494"/>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mbria"/>
                  <a:ea typeface="Cambria"/>
                  <a:cs typeface="Cambria"/>
                  <a:sym typeface="Cambria"/>
                </a:endParaRPr>
              </a:p>
            </p:txBody>
          </p:sp>
          <p:sp>
            <p:nvSpPr>
              <p:cNvPr id="1424" name="Google Shape;1424;p43"/>
              <p:cNvSpPr/>
              <p:nvPr/>
            </p:nvSpPr>
            <p:spPr>
              <a:xfrm rot="10800000" flipH="1">
                <a:off x="7528028" y="7882421"/>
                <a:ext cx="121494" cy="121494"/>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mbria"/>
                  <a:ea typeface="Cambria"/>
                  <a:cs typeface="Cambria"/>
                  <a:sym typeface="Cambria"/>
                </a:endParaRPr>
              </a:p>
            </p:txBody>
          </p:sp>
          <p:sp>
            <p:nvSpPr>
              <p:cNvPr id="1425" name="Google Shape;1425;p43"/>
              <p:cNvSpPr/>
              <p:nvPr/>
            </p:nvSpPr>
            <p:spPr>
              <a:xfrm rot="10800000" flipH="1">
                <a:off x="8728941" y="8558425"/>
                <a:ext cx="121494" cy="121494"/>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mbria"/>
                  <a:ea typeface="Cambria"/>
                  <a:cs typeface="Cambria"/>
                  <a:sym typeface="Cambria"/>
                </a:endParaRPr>
              </a:p>
            </p:txBody>
          </p:sp>
          <p:sp>
            <p:nvSpPr>
              <p:cNvPr id="1426" name="Google Shape;1426;p43"/>
              <p:cNvSpPr/>
              <p:nvPr/>
            </p:nvSpPr>
            <p:spPr>
              <a:xfrm rot="10800000" flipH="1">
                <a:off x="9085631" y="7357510"/>
                <a:ext cx="121494" cy="121494"/>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mbria"/>
                  <a:ea typeface="Cambria"/>
                  <a:cs typeface="Cambria"/>
                  <a:sym typeface="Cambria"/>
                </a:endParaRPr>
              </a:p>
            </p:txBody>
          </p:sp>
          <p:sp>
            <p:nvSpPr>
              <p:cNvPr id="1427" name="Google Shape;1427;p43"/>
              <p:cNvSpPr/>
              <p:nvPr/>
            </p:nvSpPr>
            <p:spPr>
              <a:xfrm rot="10800000" flipH="1">
                <a:off x="9330179" y="8782698"/>
                <a:ext cx="121494" cy="123050"/>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mbria"/>
                  <a:ea typeface="Cambria"/>
                  <a:cs typeface="Cambria"/>
                  <a:sym typeface="Cambria"/>
                </a:endParaRPr>
              </a:p>
            </p:txBody>
          </p:sp>
        </p:grpSp>
      </p:grpSp>
      <p:sp>
        <p:nvSpPr>
          <p:cNvPr id="1428" name="Google Shape;1428;p43"/>
          <p:cNvSpPr txBox="1"/>
          <p:nvPr/>
        </p:nvSpPr>
        <p:spPr>
          <a:xfrm>
            <a:off x="1692255" y="512466"/>
            <a:ext cx="2575627" cy="70675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2400">
              <a:solidFill>
                <a:schemeClr val="lt1"/>
              </a:solidFill>
              <a:latin typeface="Cambria"/>
              <a:ea typeface="Cambria"/>
              <a:cs typeface="Cambria"/>
              <a:sym typeface="Cambria"/>
            </a:endParaRPr>
          </a:p>
          <a:p>
            <a:pPr marL="0" marR="0" lvl="0" indent="0" algn="l" rtl="0">
              <a:spcBef>
                <a:spcPts val="0"/>
              </a:spcBef>
              <a:spcAft>
                <a:spcPts val="0"/>
              </a:spcAft>
              <a:buNone/>
            </a:pPr>
            <a:endParaRPr sz="1600">
              <a:solidFill>
                <a:schemeClr val="lt1"/>
              </a:solidFill>
              <a:latin typeface="Cambria"/>
              <a:ea typeface="Cambria"/>
              <a:cs typeface="Cambria"/>
              <a:sym typeface="Cambria"/>
            </a:endParaRPr>
          </a:p>
        </p:txBody>
      </p:sp>
      <p:sp>
        <p:nvSpPr>
          <p:cNvPr id="1429" name="Google Shape;1429;p43"/>
          <p:cNvSpPr txBox="1"/>
          <p:nvPr/>
        </p:nvSpPr>
        <p:spPr>
          <a:xfrm>
            <a:off x="1649075" y="475636"/>
            <a:ext cx="2575627" cy="707846"/>
          </a:xfrm>
          <a:prstGeom prst="rect">
            <a:avLst/>
          </a:prstGeom>
          <a:noFill/>
          <a:ln>
            <a:noFill/>
          </a:ln>
        </p:spPr>
        <p:txBody>
          <a:bodyPr spcFirstLastPara="1" wrap="square" lIns="91425" tIns="45700" rIns="91425" bIns="45700" anchor="t" anchorCtr="0">
            <a:spAutoFit/>
          </a:bodyPr>
          <a:lstStyle/>
          <a:p>
            <a:r>
              <a:rPr lang="en-US" sz="4000" dirty="0">
                <a:solidFill>
                  <a:schemeClr val="lt1"/>
                </a:solidFill>
                <a:latin typeface="Impact"/>
                <a:sym typeface="Cambria"/>
              </a:rPr>
              <a:t>Definition</a:t>
            </a:r>
            <a:endParaRPr sz="4000" dirty="0">
              <a:solidFill>
                <a:schemeClr val="lt1"/>
              </a:solidFill>
              <a:latin typeface="Impact"/>
            </a:endParaRPr>
          </a:p>
        </p:txBody>
      </p:sp>
      <p:sp>
        <p:nvSpPr>
          <p:cNvPr id="1430" name="Google Shape;1430;p43"/>
          <p:cNvSpPr txBox="1"/>
          <p:nvPr/>
        </p:nvSpPr>
        <p:spPr>
          <a:xfrm>
            <a:off x="3129915" y="1151255"/>
            <a:ext cx="1427480" cy="368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lt1"/>
                </a:solidFill>
                <a:latin typeface="Cambria"/>
                <a:ea typeface="Cambria"/>
                <a:cs typeface="Cambria"/>
                <a:sym typeface="Cambria"/>
              </a:rPr>
              <a:t>Definition</a:t>
            </a:r>
            <a:r>
              <a:rPr lang="en-US" sz="1800">
                <a:solidFill>
                  <a:schemeClr val="lt1"/>
                </a:solidFill>
                <a:latin typeface="Cambria"/>
                <a:ea typeface="Cambria"/>
                <a:cs typeface="Cambria"/>
                <a:sym typeface="Cambria"/>
              </a:rPr>
              <a:t>: </a:t>
            </a:r>
            <a:endParaRPr sz="1800">
              <a:solidFill>
                <a:schemeClr val="lt1"/>
              </a:solidFill>
              <a:latin typeface="Cambria"/>
              <a:ea typeface="Cambria"/>
              <a:cs typeface="Cambria"/>
              <a:sym typeface="Cambria"/>
            </a:endParaRPr>
          </a:p>
        </p:txBody>
      </p:sp>
      <p:pic>
        <p:nvPicPr>
          <p:cNvPr id="1431" name="Google Shape;1431;p43"/>
          <p:cNvPicPr preferRelativeResize="0"/>
          <p:nvPr/>
        </p:nvPicPr>
        <p:blipFill rotWithShape="1">
          <a:blip r:embed="rId4">
            <a:alphaModFix/>
          </a:blip>
          <a:srcRect/>
          <a:stretch/>
        </p:blipFill>
        <p:spPr>
          <a:xfrm>
            <a:off x="1795780" y="1805305"/>
            <a:ext cx="7861300" cy="3091815"/>
          </a:xfrm>
          <a:prstGeom prst="rect">
            <a:avLst/>
          </a:prstGeom>
          <a:noFill/>
          <a:ln>
            <a:noFill/>
          </a:ln>
        </p:spPr>
      </p:pic>
      <p:sp>
        <p:nvSpPr>
          <p:cNvPr id="1432" name="Google Shape;1432;p43"/>
          <p:cNvSpPr txBox="1"/>
          <p:nvPr/>
        </p:nvSpPr>
        <p:spPr>
          <a:xfrm>
            <a:off x="1795780" y="5041265"/>
            <a:ext cx="7861300" cy="460375"/>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a:solidFill>
                  <a:schemeClr val="dk1"/>
                </a:solidFill>
                <a:latin typeface="Cambria"/>
                <a:ea typeface="Cambria"/>
                <a:cs typeface="Cambria"/>
                <a:sym typeface="Cambria"/>
              </a:rPr>
              <a:t>[2]</a:t>
            </a:r>
            <a:r>
              <a:rPr lang="en-US" sz="1200" b="1">
                <a:solidFill>
                  <a:srgbClr val="C00000"/>
                </a:solidFill>
                <a:latin typeface="Cambria"/>
                <a:ea typeface="Cambria"/>
                <a:cs typeface="Cambria"/>
                <a:sym typeface="Cambria"/>
              </a:rPr>
              <a:t> The top is Microexpression, and the bottom is Macroexpression</a:t>
            </a:r>
            <a:r>
              <a:rPr lang="en-US" sz="1200">
                <a:solidFill>
                  <a:schemeClr val="dk1"/>
                </a:solidFill>
                <a:latin typeface="Cambria"/>
                <a:ea typeface="Cambria"/>
                <a:cs typeface="Cambria"/>
                <a:sym typeface="Cambria"/>
              </a:rPr>
              <a:t>. It can be seen that the Macroexpression has a higher degree of discrimination. The micro expressions are relatively low in amplitude</a:t>
            </a:r>
            <a:endParaRPr/>
          </a:p>
        </p:txBody>
      </p:sp>
      <p:sp>
        <p:nvSpPr>
          <p:cNvPr id="1433" name="Google Shape;1433;p43"/>
          <p:cNvSpPr txBox="1"/>
          <p:nvPr/>
        </p:nvSpPr>
        <p:spPr>
          <a:xfrm>
            <a:off x="1805305" y="5824855"/>
            <a:ext cx="1745615" cy="368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lt1"/>
                </a:solidFill>
                <a:latin typeface="Cambria"/>
                <a:ea typeface="Cambria"/>
                <a:cs typeface="Cambria"/>
                <a:sym typeface="Cambria"/>
              </a:rPr>
              <a:t>Characteristic:</a:t>
            </a:r>
            <a:endParaRPr/>
          </a:p>
        </p:txBody>
      </p:sp>
      <p:sp>
        <p:nvSpPr>
          <p:cNvPr id="1434" name="Google Shape;1434;p43"/>
          <p:cNvSpPr txBox="1"/>
          <p:nvPr/>
        </p:nvSpPr>
        <p:spPr>
          <a:xfrm>
            <a:off x="4653915" y="829310"/>
            <a:ext cx="6377791" cy="119888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dirty="0">
                <a:solidFill>
                  <a:srgbClr val="FFC000"/>
                </a:solidFill>
                <a:latin typeface="Cambria"/>
                <a:ea typeface="Cambria"/>
                <a:cs typeface="Cambria"/>
                <a:sym typeface="Cambria"/>
              </a:rPr>
              <a:t>Micro-expression</a:t>
            </a:r>
            <a:r>
              <a:rPr lang="en-US" sz="1800" dirty="0">
                <a:solidFill>
                  <a:schemeClr val="lt1"/>
                </a:solidFill>
                <a:latin typeface="Cambria"/>
                <a:ea typeface="Cambria"/>
                <a:cs typeface="Cambria"/>
                <a:sym typeface="Cambria"/>
              </a:rPr>
              <a:t> is a facial activity produced by </a:t>
            </a:r>
            <a:endParaRPr dirty="0"/>
          </a:p>
          <a:p>
            <a:pPr marL="0" marR="0" lvl="0" indent="0" algn="l" rtl="0">
              <a:spcBef>
                <a:spcPts val="0"/>
              </a:spcBef>
              <a:spcAft>
                <a:spcPts val="0"/>
              </a:spcAft>
              <a:buNone/>
            </a:pPr>
            <a:r>
              <a:rPr lang="en-US" sz="1800" dirty="0">
                <a:solidFill>
                  <a:schemeClr val="lt1"/>
                </a:solidFill>
                <a:latin typeface="Cambria"/>
                <a:ea typeface="Cambria"/>
                <a:cs typeface="Cambria"/>
                <a:sym typeface="Cambria"/>
              </a:rPr>
              <a:t>the </a:t>
            </a:r>
            <a:r>
              <a:rPr lang="en-US" sz="1800" b="1" dirty="0">
                <a:solidFill>
                  <a:srgbClr val="FFC000"/>
                </a:solidFill>
                <a:latin typeface="Cambria"/>
                <a:ea typeface="Cambria"/>
                <a:cs typeface="Cambria"/>
                <a:sym typeface="Cambria"/>
              </a:rPr>
              <a:t>unconscious contraction of facial muscles</a:t>
            </a:r>
            <a:r>
              <a:rPr lang="en-US" sz="1800" dirty="0">
                <a:solidFill>
                  <a:schemeClr val="lt1"/>
                </a:solidFill>
                <a:latin typeface="Cambria"/>
                <a:ea typeface="Cambria"/>
                <a:cs typeface="Cambria"/>
                <a:sym typeface="Cambria"/>
              </a:rPr>
              <a:t> </a:t>
            </a:r>
            <a:endParaRPr dirty="0"/>
          </a:p>
          <a:p>
            <a:pPr marL="0" marR="0" lvl="0" indent="0" algn="l" rtl="0">
              <a:spcBef>
                <a:spcPts val="0"/>
              </a:spcBef>
              <a:spcAft>
                <a:spcPts val="0"/>
              </a:spcAft>
              <a:buNone/>
            </a:pPr>
            <a:r>
              <a:rPr lang="en-US" sz="1800" dirty="0">
                <a:solidFill>
                  <a:schemeClr val="lt1"/>
                </a:solidFill>
                <a:latin typeface="Cambria"/>
                <a:ea typeface="Cambria"/>
                <a:cs typeface="Cambria"/>
                <a:sym typeface="Cambria"/>
              </a:rPr>
              <a:t>under </a:t>
            </a:r>
            <a:r>
              <a:rPr lang="en-US" sz="1800" b="1" dirty="0">
                <a:solidFill>
                  <a:srgbClr val="FFC000"/>
                </a:solidFill>
                <a:latin typeface="Cambria"/>
                <a:ea typeface="Cambria"/>
                <a:cs typeface="Cambria"/>
                <a:sym typeface="Cambria"/>
              </a:rPr>
              <a:t>psychological inhibition.</a:t>
            </a:r>
            <a:endParaRPr sz="1800" dirty="0">
              <a:solidFill>
                <a:srgbClr val="FFC000"/>
              </a:solidFill>
              <a:latin typeface="Cambria"/>
              <a:ea typeface="Cambria"/>
              <a:cs typeface="Cambria"/>
              <a:sym typeface="Cambria"/>
            </a:endParaRPr>
          </a:p>
          <a:p>
            <a:pPr marL="0" marR="0" lvl="0" indent="0" algn="l" rtl="0">
              <a:spcBef>
                <a:spcPts val="0"/>
              </a:spcBef>
              <a:spcAft>
                <a:spcPts val="0"/>
              </a:spcAft>
              <a:buNone/>
            </a:pPr>
            <a:endParaRPr sz="1800" dirty="0">
              <a:solidFill>
                <a:srgbClr val="FFC000"/>
              </a:solidFill>
              <a:latin typeface="Cambria"/>
              <a:ea typeface="Cambria"/>
              <a:cs typeface="Cambria"/>
              <a:sym typeface="Cambria"/>
            </a:endParaRPr>
          </a:p>
        </p:txBody>
      </p:sp>
      <p:sp>
        <p:nvSpPr>
          <p:cNvPr id="1435" name="Google Shape;1435;p43"/>
          <p:cNvSpPr txBox="1"/>
          <p:nvPr/>
        </p:nvSpPr>
        <p:spPr>
          <a:xfrm>
            <a:off x="3634740" y="5686425"/>
            <a:ext cx="6118860" cy="64516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mbria"/>
                <a:ea typeface="Cambria"/>
                <a:cs typeface="Cambria"/>
                <a:sym typeface="Cambria"/>
              </a:rPr>
              <a:t> </a:t>
            </a:r>
            <a:r>
              <a:rPr lang="en-US" sz="1800" b="1">
                <a:solidFill>
                  <a:srgbClr val="FFC000"/>
                </a:solidFill>
                <a:latin typeface="Cambria"/>
                <a:ea typeface="Cambria"/>
                <a:cs typeface="Cambria"/>
                <a:sym typeface="Cambria"/>
              </a:rPr>
              <a:t>Short duration (1/25 to 1/5s) and low action intensity,</a:t>
            </a:r>
            <a:r>
              <a:rPr lang="en-US" sz="1800" b="1">
                <a:solidFill>
                  <a:schemeClr val="lt1"/>
                </a:solidFill>
                <a:latin typeface="Cambria"/>
                <a:ea typeface="Cambria"/>
                <a:cs typeface="Cambria"/>
                <a:sym typeface="Cambria"/>
              </a:rPr>
              <a:t> </a:t>
            </a:r>
            <a:endParaRPr sz="1800">
              <a:solidFill>
                <a:schemeClr val="lt1"/>
              </a:solidFill>
              <a:latin typeface="Cambria"/>
              <a:ea typeface="Cambria"/>
              <a:cs typeface="Cambria"/>
              <a:sym typeface="Cambria"/>
            </a:endParaRPr>
          </a:p>
          <a:p>
            <a:pPr marL="0" marR="0" lvl="0" indent="0" algn="l" rtl="0">
              <a:spcBef>
                <a:spcPts val="0"/>
              </a:spcBef>
              <a:spcAft>
                <a:spcPts val="0"/>
              </a:spcAft>
              <a:buNone/>
            </a:pPr>
            <a:r>
              <a:rPr lang="en-US" sz="1800">
                <a:solidFill>
                  <a:schemeClr val="lt1"/>
                </a:solidFill>
                <a:latin typeface="Cambria"/>
                <a:ea typeface="Cambria"/>
                <a:cs typeface="Cambria"/>
                <a:sym typeface="Cambria"/>
              </a:rPr>
              <a:t> it is difficult for humans to capture such information</a:t>
            </a:r>
            <a:endParaRPr sz="1800">
              <a:solidFill>
                <a:schemeClr val="dk1"/>
              </a:solidFill>
              <a:latin typeface="Cambria"/>
              <a:ea typeface="Cambria"/>
              <a:cs typeface="Cambria"/>
              <a:sym typeface="Cambria"/>
            </a:endParaRPr>
          </a:p>
        </p:txBody>
      </p:sp>
    </p:spTree>
  </p:cSld>
  <p:clrMapOvr>
    <a:masterClrMapping/>
  </p:clrMapOvr>
  <mc:AlternateContent xmlns:mc="http://schemas.openxmlformats.org/markup-compatibility/2006" xmlns:p14="http://schemas.microsoft.com/office/powerpoint/2010/main">
    <mc:Choice Requires="p14">
      <p:transition spd="slow" p14:dur="2000" advTm="24814"/>
    </mc:Choice>
    <mc:Fallback xmlns="">
      <p:transition spd="slow" advTm="24814"/>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439"/>
        <p:cNvGrpSpPr/>
        <p:nvPr/>
      </p:nvGrpSpPr>
      <p:grpSpPr>
        <a:xfrm>
          <a:off x="0" y="0"/>
          <a:ext cx="0" cy="0"/>
          <a:chOff x="0" y="0"/>
          <a:chExt cx="0" cy="0"/>
        </a:xfrm>
      </p:grpSpPr>
      <p:grpSp>
        <p:nvGrpSpPr>
          <p:cNvPr id="1440" name="Google Shape;1440;p44"/>
          <p:cNvGrpSpPr/>
          <p:nvPr/>
        </p:nvGrpSpPr>
        <p:grpSpPr>
          <a:xfrm>
            <a:off x="-50975" y="-41953"/>
            <a:ext cx="2088368" cy="2251731"/>
            <a:chOff x="5772790" y="883375"/>
            <a:chExt cx="3074756" cy="3315280"/>
          </a:xfrm>
        </p:grpSpPr>
        <p:grpSp>
          <p:nvGrpSpPr>
            <p:cNvPr id="1441" name="Google Shape;1441;p44"/>
            <p:cNvGrpSpPr/>
            <p:nvPr/>
          </p:nvGrpSpPr>
          <p:grpSpPr>
            <a:xfrm>
              <a:off x="5839892" y="1318711"/>
              <a:ext cx="2553173" cy="1880182"/>
              <a:chOff x="5839892" y="1318711"/>
              <a:chExt cx="2553173" cy="1880182"/>
            </a:xfrm>
          </p:grpSpPr>
          <p:sp>
            <p:nvSpPr>
              <p:cNvPr id="1442" name="Google Shape;1442;p44"/>
              <p:cNvSpPr/>
              <p:nvPr/>
            </p:nvSpPr>
            <p:spPr>
              <a:xfrm>
                <a:off x="6217336" y="1318711"/>
                <a:ext cx="1857844" cy="1880182"/>
              </a:xfrm>
              <a:prstGeom prst="ellipse">
                <a:avLst/>
              </a:prstGeom>
              <a:blipFill rotWithShape="1">
                <a:blip r:embed="rId3">
                  <a:alphaModFix/>
                </a:blip>
                <a:stretch>
                  <a:fillRect/>
                </a:stretch>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mbria"/>
                  <a:ea typeface="Cambria"/>
                  <a:cs typeface="Cambria"/>
                  <a:sym typeface="Cambria"/>
                </a:endParaRPr>
              </a:p>
            </p:txBody>
          </p:sp>
          <p:sp>
            <p:nvSpPr>
              <p:cNvPr id="1443" name="Google Shape;1443;p44"/>
              <p:cNvSpPr txBox="1"/>
              <p:nvPr/>
            </p:nvSpPr>
            <p:spPr>
              <a:xfrm>
                <a:off x="6525663" y="1740541"/>
                <a:ext cx="1199337" cy="113126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4400">
                    <a:solidFill>
                      <a:schemeClr val="lt1"/>
                    </a:solidFill>
                    <a:latin typeface="Cambria"/>
                    <a:ea typeface="Cambria"/>
                    <a:cs typeface="Cambria"/>
                    <a:sym typeface="Cambria"/>
                  </a:rPr>
                  <a:t>02</a:t>
                </a:r>
                <a:endParaRPr sz="4400">
                  <a:solidFill>
                    <a:schemeClr val="lt1"/>
                  </a:solidFill>
                  <a:latin typeface="Cambria"/>
                  <a:ea typeface="Cambria"/>
                  <a:cs typeface="Cambria"/>
                  <a:sym typeface="Cambria"/>
                </a:endParaRPr>
              </a:p>
            </p:txBody>
          </p:sp>
          <p:sp>
            <p:nvSpPr>
              <p:cNvPr id="1444" name="Google Shape;1444;p44"/>
              <p:cNvSpPr/>
              <p:nvPr/>
            </p:nvSpPr>
            <p:spPr>
              <a:xfrm rot="-925728">
                <a:off x="5847841" y="2140193"/>
                <a:ext cx="2537275" cy="403461"/>
              </a:xfrm>
              <a:custGeom>
                <a:avLst/>
                <a:gdLst/>
                <a:ahLst/>
                <a:cxnLst/>
                <a:rect l="l" t="t" r="r" b="b"/>
                <a:pathLst>
                  <a:path w="2336800" h="308906" extrusionOk="0">
                    <a:moveTo>
                      <a:pt x="2069995" y="55099"/>
                    </a:moveTo>
                    <a:cubicBezTo>
                      <a:pt x="2141428" y="66591"/>
                      <a:pt x="2200638" y="79473"/>
                      <a:pt x="2244982" y="93392"/>
                    </a:cubicBezTo>
                    <a:cubicBezTo>
                      <a:pt x="2304106" y="111952"/>
                      <a:pt x="2336800" y="132357"/>
                      <a:pt x="2336800" y="153776"/>
                    </a:cubicBezTo>
                    <a:cubicBezTo>
                      <a:pt x="2336801" y="239452"/>
                      <a:pt x="1813690" y="308906"/>
                      <a:pt x="1168400" y="308906"/>
                    </a:cubicBezTo>
                    <a:cubicBezTo>
                      <a:pt x="523110" y="308906"/>
                      <a:pt x="1" y="239452"/>
                      <a:pt x="0" y="153776"/>
                    </a:cubicBezTo>
                    <a:cubicBezTo>
                      <a:pt x="0" y="110938"/>
                      <a:pt x="126981" y="38171"/>
                      <a:pt x="372247" y="0"/>
                    </a:cubicBezTo>
                  </a:path>
                </a:pathLst>
              </a:custGeom>
              <a:noFill/>
              <a:ln w="12700" cap="flat" cmpd="sng">
                <a:solidFill>
                  <a:srgbClr val="CCA4AE"/>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mbria"/>
                  <a:ea typeface="Cambria"/>
                  <a:cs typeface="Cambria"/>
                  <a:sym typeface="Cambria"/>
                </a:endParaRPr>
              </a:p>
            </p:txBody>
          </p:sp>
        </p:grpSp>
        <p:grpSp>
          <p:nvGrpSpPr>
            <p:cNvPr id="1445" name="Google Shape;1445;p44"/>
            <p:cNvGrpSpPr/>
            <p:nvPr/>
          </p:nvGrpSpPr>
          <p:grpSpPr>
            <a:xfrm rot="3600000">
              <a:off x="5976429" y="1535838"/>
              <a:ext cx="2667477" cy="2010354"/>
              <a:chOff x="2722806" y="5254728"/>
              <a:chExt cx="8928389" cy="6728889"/>
            </a:xfrm>
          </p:grpSpPr>
          <p:sp>
            <p:nvSpPr>
              <p:cNvPr id="1446" name="Google Shape;1446;p44"/>
              <p:cNvSpPr/>
              <p:nvPr/>
            </p:nvSpPr>
            <p:spPr>
              <a:xfrm rot="10800000" flipH="1">
                <a:off x="2778880" y="5320147"/>
                <a:ext cx="6607380" cy="6598050"/>
              </a:xfrm>
              <a:custGeom>
                <a:avLst/>
                <a:gdLst/>
                <a:ahLst/>
                <a:cxnLst/>
                <a:rect l="l" t="t" r="r" b="b"/>
                <a:pathLst>
                  <a:path w="4242" h="4236" extrusionOk="0">
                    <a:moveTo>
                      <a:pt x="3633" y="3603"/>
                    </a:moveTo>
                    <a:lnTo>
                      <a:pt x="2892" y="4091"/>
                    </a:lnTo>
                    <a:lnTo>
                      <a:pt x="2019" y="4236"/>
                    </a:lnTo>
                    <a:lnTo>
                      <a:pt x="1157" y="4013"/>
                    </a:lnTo>
                    <a:lnTo>
                      <a:pt x="464" y="3459"/>
                    </a:lnTo>
                    <a:lnTo>
                      <a:pt x="54" y="2675"/>
                    </a:lnTo>
                    <a:lnTo>
                      <a:pt x="0" y="1790"/>
                    </a:lnTo>
                    <a:lnTo>
                      <a:pt x="313" y="958"/>
                    </a:lnTo>
                    <a:lnTo>
                      <a:pt x="934" y="325"/>
                    </a:lnTo>
                    <a:lnTo>
                      <a:pt x="1759" y="0"/>
                    </a:lnTo>
                    <a:lnTo>
                      <a:pt x="2651" y="36"/>
                    </a:lnTo>
                    <a:lnTo>
                      <a:pt x="3440" y="434"/>
                    </a:lnTo>
                    <a:lnTo>
                      <a:pt x="4007" y="1121"/>
                    </a:lnTo>
                    <a:lnTo>
                      <a:pt x="4242" y="1976"/>
                    </a:lnTo>
                    <a:lnTo>
                      <a:pt x="4109" y="2850"/>
                    </a:lnTo>
                    <a:lnTo>
                      <a:pt x="3633" y="3603"/>
                    </a:lnTo>
                    <a:close/>
                  </a:path>
                </a:pathLst>
              </a:custGeom>
              <a:no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mbria"/>
                  <a:ea typeface="Cambria"/>
                  <a:cs typeface="Cambria"/>
                  <a:sym typeface="Cambria"/>
                </a:endParaRPr>
              </a:p>
            </p:txBody>
          </p:sp>
          <p:cxnSp>
            <p:nvCxnSpPr>
              <p:cNvPr id="1447" name="Google Shape;1447;p44"/>
              <p:cNvCxnSpPr/>
              <p:nvPr/>
            </p:nvCxnSpPr>
            <p:spPr>
              <a:xfrm>
                <a:off x="4233687" y="11411970"/>
                <a:ext cx="2674416" cy="450150"/>
              </a:xfrm>
              <a:prstGeom prst="straightConnector1">
                <a:avLst/>
              </a:prstGeom>
              <a:noFill/>
              <a:ln w="9525" cap="flat" cmpd="sng">
                <a:solidFill>
                  <a:srgbClr val="A4545D">
                    <a:alpha val="33725"/>
                  </a:srgbClr>
                </a:solidFill>
                <a:prstDash val="solid"/>
                <a:miter lim="800000"/>
                <a:headEnd type="none" w="sm" len="sm"/>
                <a:tailEnd type="none" w="sm" len="sm"/>
              </a:ln>
            </p:spPr>
          </p:cxnSp>
          <p:cxnSp>
            <p:nvCxnSpPr>
              <p:cNvPr id="1448" name="Google Shape;1448;p44"/>
              <p:cNvCxnSpPr/>
              <p:nvPr/>
            </p:nvCxnSpPr>
            <p:spPr>
              <a:xfrm rot="10800000" flipH="1">
                <a:off x="6908106" y="10172114"/>
                <a:ext cx="2112119" cy="1690013"/>
              </a:xfrm>
              <a:prstGeom prst="straightConnector1">
                <a:avLst/>
              </a:prstGeom>
              <a:noFill/>
              <a:ln w="9525" cap="flat" cmpd="sng">
                <a:solidFill>
                  <a:srgbClr val="A4545D">
                    <a:alpha val="33725"/>
                  </a:srgbClr>
                </a:solidFill>
                <a:prstDash val="solid"/>
                <a:miter lim="800000"/>
                <a:headEnd type="none" w="sm" len="sm"/>
                <a:tailEnd type="none" w="sm" len="sm"/>
              </a:ln>
            </p:spPr>
          </p:cxnSp>
          <p:cxnSp>
            <p:nvCxnSpPr>
              <p:cNvPr id="1449" name="Google Shape;1449;p44"/>
              <p:cNvCxnSpPr/>
              <p:nvPr/>
            </p:nvCxnSpPr>
            <p:spPr>
              <a:xfrm rot="10800000">
                <a:off x="8437680" y="6306118"/>
                <a:ext cx="582546" cy="3865991"/>
              </a:xfrm>
              <a:prstGeom prst="straightConnector1">
                <a:avLst/>
              </a:prstGeom>
              <a:noFill/>
              <a:ln w="9525" cap="flat" cmpd="sng">
                <a:solidFill>
                  <a:srgbClr val="A4545D">
                    <a:alpha val="33725"/>
                  </a:srgbClr>
                </a:solidFill>
                <a:prstDash val="solid"/>
                <a:miter lim="800000"/>
                <a:headEnd type="none" w="sm" len="sm"/>
                <a:tailEnd type="none" w="sm" len="sm"/>
              </a:ln>
            </p:spPr>
          </p:cxnSp>
          <p:cxnSp>
            <p:nvCxnSpPr>
              <p:cNvPr id="1450" name="Google Shape;1450;p44"/>
              <p:cNvCxnSpPr/>
              <p:nvPr/>
            </p:nvCxnSpPr>
            <p:spPr>
              <a:xfrm>
                <a:off x="5923692" y="5320147"/>
                <a:ext cx="524913" cy="844226"/>
              </a:xfrm>
              <a:prstGeom prst="straightConnector1">
                <a:avLst/>
              </a:prstGeom>
              <a:noFill/>
              <a:ln w="9525" cap="flat" cmpd="sng">
                <a:solidFill>
                  <a:srgbClr val="A4545D">
                    <a:alpha val="33725"/>
                  </a:srgbClr>
                </a:solidFill>
                <a:prstDash val="solid"/>
                <a:miter lim="800000"/>
                <a:headEnd type="none" w="sm" len="sm"/>
                <a:tailEnd type="none" w="sm" len="sm"/>
              </a:ln>
            </p:spPr>
          </p:cxnSp>
          <p:cxnSp>
            <p:nvCxnSpPr>
              <p:cNvPr id="1451" name="Google Shape;1451;p44"/>
              <p:cNvCxnSpPr/>
              <p:nvPr/>
            </p:nvCxnSpPr>
            <p:spPr>
              <a:xfrm>
                <a:off x="6448609" y="6164374"/>
                <a:ext cx="1989071" cy="141744"/>
              </a:xfrm>
              <a:prstGeom prst="straightConnector1">
                <a:avLst/>
              </a:prstGeom>
              <a:noFill/>
              <a:ln w="9525" cap="flat" cmpd="sng">
                <a:solidFill>
                  <a:srgbClr val="A4545D">
                    <a:alpha val="33725"/>
                  </a:srgbClr>
                </a:solidFill>
                <a:prstDash val="solid"/>
                <a:miter lim="800000"/>
                <a:headEnd type="none" w="sm" len="sm"/>
                <a:tailEnd type="none" w="sm" len="sm"/>
              </a:ln>
            </p:spPr>
          </p:cxnSp>
          <p:cxnSp>
            <p:nvCxnSpPr>
              <p:cNvPr id="1452" name="Google Shape;1452;p44"/>
              <p:cNvCxnSpPr/>
              <p:nvPr/>
            </p:nvCxnSpPr>
            <p:spPr>
              <a:xfrm rot="10800000" flipH="1">
                <a:off x="6448609" y="5546001"/>
                <a:ext cx="834881" cy="618373"/>
              </a:xfrm>
              <a:prstGeom prst="straightConnector1">
                <a:avLst/>
              </a:prstGeom>
              <a:noFill/>
              <a:ln w="9525" cap="flat" cmpd="sng">
                <a:solidFill>
                  <a:srgbClr val="A4545D">
                    <a:alpha val="33725"/>
                  </a:srgbClr>
                </a:solidFill>
                <a:prstDash val="solid"/>
                <a:miter lim="800000"/>
                <a:headEnd type="none" w="sm" len="sm"/>
                <a:tailEnd type="none" w="sm" len="sm"/>
              </a:ln>
            </p:spPr>
          </p:cxnSp>
          <p:cxnSp>
            <p:nvCxnSpPr>
              <p:cNvPr id="1453" name="Google Shape;1453;p44"/>
              <p:cNvCxnSpPr/>
              <p:nvPr/>
            </p:nvCxnSpPr>
            <p:spPr>
              <a:xfrm rot="10800000">
                <a:off x="4581038" y="5667494"/>
                <a:ext cx="1867577" cy="496879"/>
              </a:xfrm>
              <a:prstGeom prst="straightConnector1">
                <a:avLst/>
              </a:prstGeom>
              <a:noFill/>
              <a:ln w="9525" cap="flat" cmpd="sng">
                <a:solidFill>
                  <a:srgbClr val="A4545D">
                    <a:alpha val="33725"/>
                  </a:srgbClr>
                </a:solidFill>
                <a:prstDash val="solid"/>
                <a:miter lim="800000"/>
                <a:headEnd type="none" w="sm" len="sm"/>
                <a:tailEnd type="none" w="sm" len="sm"/>
              </a:ln>
            </p:spPr>
          </p:cxnSp>
          <p:cxnSp>
            <p:nvCxnSpPr>
              <p:cNvPr id="1454" name="Google Shape;1454;p44"/>
              <p:cNvCxnSpPr/>
              <p:nvPr/>
            </p:nvCxnSpPr>
            <p:spPr>
              <a:xfrm flipH="1">
                <a:off x="2862994" y="5667494"/>
                <a:ext cx="1718044" cy="2084085"/>
              </a:xfrm>
              <a:prstGeom prst="straightConnector1">
                <a:avLst/>
              </a:prstGeom>
              <a:noFill/>
              <a:ln w="9525" cap="flat" cmpd="sng">
                <a:solidFill>
                  <a:srgbClr val="A4545D">
                    <a:alpha val="33725"/>
                  </a:srgbClr>
                </a:solidFill>
                <a:prstDash val="solid"/>
                <a:miter lim="800000"/>
                <a:headEnd type="none" w="sm" len="sm"/>
                <a:tailEnd type="none" w="sm" len="sm"/>
              </a:ln>
            </p:spPr>
          </p:cxnSp>
          <p:cxnSp>
            <p:nvCxnSpPr>
              <p:cNvPr id="1455" name="Google Shape;1455;p44"/>
              <p:cNvCxnSpPr/>
              <p:nvPr/>
            </p:nvCxnSpPr>
            <p:spPr>
              <a:xfrm>
                <a:off x="2862994" y="7751583"/>
                <a:ext cx="1370699" cy="3660393"/>
              </a:xfrm>
              <a:prstGeom prst="straightConnector1">
                <a:avLst/>
              </a:prstGeom>
              <a:noFill/>
              <a:ln w="9525" cap="flat" cmpd="sng">
                <a:solidFill>
                  <a:srgbClr val="A4545D">
                    <a:alpha val="33725"/>
                  </a:srgbClr>
                </a:solidFill>
                <a:prstDash val="solid"/>
                <a:miter lim="800000"/>
                <a:headEnd type="none" w="sm" len="sm"/>
                <a:tailEnd type="none" w="sm" len="sm"/>
              </a:ln>
            </p:spPr>
          </p:cxnSp>
          <p:cxnSp>
            <p:nvCxnSpPr>
              <p:cNvPr id="1456" name="Google Shape;1456;p44"/>
              <p:cNvCxnSpPr/>
              <p:nvPr/>
            </p:nvCxnSpPr>
            <p:spPr>
              <a:xfrm rot="10800000">
                <a:off x="8785019" y="8623845"/>
                <a:ext cx="601238" cy="216508"/>
              </a:xfrm>
              <a:prstGeom prst="straightConnector1">
                <a:avLst/>
              </a:prstGeom>
              <a:noFill/>
              <a:ln w="9525" cap="flat" cmpd="sng">
                <a:solidFill>
                  <a:srgbClr val="A4545D">
                    <a:alpha val="33725"/>
                  </a:srgbClr>
                </a:solidFill>
                <a:prstDash val="solid"/>
                <a:miter lim="800000"/>
                <a:headEnd type="none" w="sm" len="sm"/>
                <a:tailEnd type="none" w="sm" len="sm"/>
              </a:ln>
            </p:spPr>
          </p:cxnSp>
          <p:cxnSp>
            <p:nvCxnSpPr>
              <p:cNvPr id="1457" name="Google Shape;1457;p44"/>
              <p:cNvCxnSpPr/>
              <p:nvPr/>
            </p:nvCxnSpPr>
            <p:spPr>
              <a:xfrm rot="10800000" flipH="1">
                <a:off x="8785019" y="7413578"/>
                <a:ext cx="356690" cy="1210267"/>
              </a:xfrm>
              <a:prstGeom prst="straightConnector1">
                <a:avLst/>
              </a:prstGeom>
              <a:noFill/>
              <a:ln w="9525" cap="flat" cmpd="sng">
                <a:solidFill>
                  <a:srgbClr val="A4545D">
                    <a:alpha val="33725"/>
                  </a:srgbClr>
                </a:solidFill>
                <a:prstDash val="solid"/>
                <a:miter lim="800000"/>
                <a:headEnd type="none" w="sm" len="sm"/>
                <a:tailEnd type="none" w="sm" len="sm"/>
              </a:ln>
            </p:spPr>
          </p:cxnSp>
          <p:cxnSp>
            <p:nvCxnSpPr>
              <p:cNvPr id="1458" name="Google Shape;1458;p44"/>
              <p:cNvCxnSpPr/>
              <p:nvPr/>
            </p:nvCxnSpPr>
            <p:spPr>
              <a:xfrm rot="10800000" flipH="1">
                <a:off x="3266410" y="9496110"/>
                <a:ext cx="253890" cy="929896"/>
              </a:xfrm>
              <a:prstGeom prst="straightConnector1">
                <a:avLst/>
              </a:prstGeom>
              <a:noFill/>
              <a:ln w="9525" cap="flat" cmpd="sng">
                <a:solidFill>
                  <a:srgbClr val="A4545D">
                    <a:alpha val="33725"/>
                  </a:srgbClr>
                </a:solidFill>
                <a:prstDash val="solid"/>
                <a:miter lim="800000"/>
                <a:headEnd type="none" w="sm" len="sm"/>
                <a:tailEnd type="none" w="sm" len="sm"/>
              </a:ln>
            </p:spPr>
          </p:cxnSp>
          <p:cxnSp>
            <p:nvCxnSpPr>
              <p:cNvPr id="1459" name="Google Shape;1459;p44"/>
              <p:cNvCxnSpPr/>
              <p:nvPr/>
            </p:nvCxnSpPr>
            <p:spPr>
              <a:xfrm rot="10800000">
                <a:off x="2778880" y="9130070"/>
                <a:ext cx="741423" cy="366041"/>
              </a:xfrm>
              <a:prstGeom prst="straightConnector1">
                <a:avLst/>
              </a:prstGeom>
              <a:noFill/>
              <a:ln w="9525" cap="flat" cmpd="sng">
                <a:solidFill>
                  <a:srgbClr val="A4545D">
                    <a:alpha val="33725"/>
                  </a:srgbClr>
                </a:solidFill>
                <a:prstDash val="solid"/>
                <a:miter lim="800000"/>
                <a:headEnd type="none" w="sm" len="sm"/>
                <a:tailEnd type="none" w="sm" len="sm"/>
              </a:ln>
            </p:spPr>
          </p:cxnSp>
          <p:cxnSp>
            <p:nvCxnSpPr>
              <p:cNvPr id="1460" name="Google Shape;1460;p44"/>
              <p:cNvCxnSpPr/>
              <p:nvPr/>
            </p:nvCxnSpPr>
            <p:spPr>
              <a:xfrm rot="10800000" flipH="1">
                <a:off x="4233687" y="10172114"/>
                <a:ext cx="4786531" cy="1239862"/>
              </a:xfrm>
              <a:prstGeom prst="straightConnector1">
                <a:avLst/>
              </a:prstGeom>
              <a:noFill/>
              <a:ln w="9525" cap="flat" cmpd="sng">
                <a:solidFill>
                  <a:srgbClr val="A4545D">
                    <a:alpha val="33725"/>
                  </a:srgbClr>
                </a:solidFill>
                <a:prstDash val="solid"/>
                <a:miter lim="800000"/>
                <a:headEnd type="none" w="sm" len="sm"/>
                <a:tailEnd type="none" w="sm" len="sm"/>
              </a:ln>
            </p:spPr>
          </p:cxnSp>
          <p:cxnSp>
            <p:nvCxnSpPr>
              <p:cNvPr id="1461" name="Google Shape;1461;p44"/>
              <p:cNvCxnSpPr/>
              <p:nvPr/>
            </p:nvCxnSpPr>
            <p:spPr>
              <a:xfrm flipH="1">
                <a:off x="7584106" y="6306114"/>
                <a:ext cx="853571" cy="1632379"/>
              </a:xfrm>
              <a:prstGeom prst="straightConnector1">
                <a:avLst/>
              </a:prstGeom>
              <a:noFill/>
              <a:ln w="9525" cap="flat" cmpd="sng">
                <a:solidFill>
                  <a:srgbClr val="A4545D">
                    <a:alpha val="33725"/>
                  </a:srgbClr>
                </a:solidFill>
                <a:prstDash val="solid"/>
                <a:miter lim="800000"/>
                <a:headEnd type="none" w="sm" len="sm"/>
                <a:tailEnd type="none" w="sm" len="sm"/>
              </a:ln>
            </p:spPr>
          </p:cxnSp>
          <p:cxnSp>
            <p:nvCxnSpPr>
              <p:cNvPr id="1462" name="Google Shape;1462;p44"/>
              <p:cNvCxnSpPr/>
              <p:nvPr/>
            </p:nvCxnSpPr>
            <p:spPr>
              <a:xfrm>
                <a:off x="4581038" y="5667494"/>
                <a:ext cx="0" cy="1295933"/>
              </a:xfrm>
              <a:prstGeom prst="straightConnector1">
                <a:avLst/>
              </a:prstGeom>
              <a:noFill/>
              <a:ln w="9525" cap="flat" cmpd="sng">
                <a:solidFill>
                  <a:srgbClr val="A4545D">
                    <a:alpha val="33725"/>
                  </a:srgbClr>
                </a:solidFill>
                <a:prstDash val="solid"/>
                <a:miter lim="800000"/>
                <a:headEnd type="none" w="sm" len="sm"/>
                <a:tailEnd type="none" w="sm" len="sm"/>
              </a:ln>
            </p:spPr>
          </p:cxnSp>
          <p:cxnSp>
            <p:nvCxnSpPr>
              <p:cNvPr id="1463" name="Google Shape;1463;p44"/>
              <p:cNvCxnSpPr/>
              <p:nvPr/>
            </p:nvCxnSpPr>
            <p:spPr>
              <a:xfrm rot="10800000" flipH="1">
                <a:off x="2862994" y="6963428"/>
                <a:ext cx="1718044" cy="788152"/>
              </a:xfrm>
              <a:prstGeom prst="straightConnector1">
                <a:avLst/>
              </a:prstGeom>
              <a:noFill/>
              <a:ln w="9525" cap="flat" cmpd="sng">
                <a:solidFill>
                  <a:srgbClr val="A4545D">
                    <a:alpha val="33725"/>
                  </a:srgbClr>
                </a:solidFill>
                <a:prstDash val="solid"/>
                <a:miter lim="800000"/>
                <a:headEnd type="none" w="sm" len="sm"/>
                <a:tailEnd type="none" w="sm" len="sm"/>
              </a:ln>
            </p:spPr>
          </p:cxnSp>
          <p:cxnSp>
            <p:nvCxnSpPr>
              <p:cNvPr id="1464" name="Google Shape;1464;p44"/>
              <p:cNvCxnSpPr/>
              <p:nvPr/>
            </p:nvCxnSpPr>
            <p:spPr>
              <a:xfrm rot="10800000" flipH="1">
                <a:off x="4581038" y="6164374"/>
                <a:ext cx="1867577" cy="799054"/>
              </a:xfrm>
              <a:prstGeom prst="straightConnector1">
                <a:avLst/>
              </a:prstGeom>
              <a:noFill/>
              <a:ln w="9525" cap="flat" cmpd="sng">
                <a:solidFill>
                  <a:srgbClr val="A4545D">
                    <a:alpha val="33725"/>
                  </a:srgbClr>
                </a:solidFill>
                <a:prstDash val="solid"/>
                <a:miter lim="800000"/>
                <a:headEnd type="none" w="sm" len="sm"/>
                <a:tailEnd type="none" w="sm" len="sm"/>
              </a:ln>
            </p:spPr>
          </p:cxnSp>
          <p:cxnSp>
            <p:nvCxnSpPr>
              <p:cNvPr id="1465" name="Google Shape;1465;p44"/>
              <p:cNvCxnSpPr/>
              <p:nvPr/>
            </p:nvCxnSpPr>
            <p:spPr>
              <a:xfrm>
                <a:off x="6504680" y="6173716"/>
                <a:ext cx="1079422" cy="1764774"/>
              </a:xfrm>
              <a:prstGeom prst="straightConnector1">
                <a:avLst/>
              </a:prstGeom>
              <a:noFill/>
              <a:ln w="9525" cap="flat" cmpd="sng">
                <a:solidFill>
                  <a:srgbClr val="A4545D">
                    <a:alpha val="33725"/>
                  </a:srgbClr>
                </a:solidFill>
                <a:prstDash val="solid"/>
                <a:miter lim="800000"/>
                <a:headEnd type="none" w="sm" len="sm"/>
                <a:tailEnd type="none" w="sm" len="sm"/>
              </a:ln>
            </p:spPr>
          </p:cxnSp>
          <p:cxnSp>
            <p:nvCxnSpPr>
              <p:cNvPr id="1466" name="Google Shape;1466;p44"/>
              <p:cNvCxnSpPr/>
              <p:nvPr/>
            </p:nvCxnSpPr>
            <p:spPr>
              <a:xfrm>
                <a:off x="7584106" y="7938496"/>
                <a:ext cx="1200916" cy="685352"/>
              </a:xfrm>
              <a:prstGeom prst="straightConnector1">
                <a:avLst/>
              </a:prstGeom>
              <a:noFill/>
              <a:ln w="9525" cap="flat" cmpd="sng">
                <a:solidFill>
                  <a:srgbClr val="A4545D">
                    <a:alpha val="33725"/>
                  </a:srgbClr>
                </a:solidFill>
                <a:prstDash val="solid"/>
                <a:miter lim="800000"/>
                <a:headEnd type="none" w="sm" len="sm"/>
                <a:tailEnd type="none" w="sm" len="sm"/>
              </a:ln>
            </p:spPr>
          </p:cxnSp>
          <p:cxnSp>
            <p:nvCxnSpPr>
              <p:cNvPr id="1467" name="Google Shape;1467;p44"/>
              <p:cNvCxnSpPr/>
              <p:nvPr/>
            </p:nvCxnSpPr>
            <p:spPr>
              <a:xfrm>
                <a:off x="10215079" y="9513996"/>
                <a:ext cx="1436116" cy="2233616"/>
              </a:xfrm>
              <a:prstGeom prst="straightConnector1">
                <a:avLst/>
              </a:prstGeom>
              <a:noFill/>
              <a:ln w="9525" cap="flat" cmpd="sng">
                <a:solidFill>
                  <a:srgbClr val="A4545D">
                    <a:alpha val="33725"/>
                  </a:srgbClr>
                </a:solidFill>
                <a:prstDash val="solid"/>
                <a:miter lim="800000"/>
                <a:headEnd type="none" w="sm" len="sm"/>
                <a:tailEnd type="none" w="sm" len="sm"/>
              </a:ln>
            </p:spPr>
          </p:cxnSp>
          <p:cxnSp>
            <p:nvCxnSpPr>
              <p:cNvPr id="1468" name="Google Shape;1468;p44"/>
              <p:cNvCxnSpPr/>
              <p:nvPr/>
            </p:nvCxnSpPr>
            <p:spPr>
              <a:xfrm rot="10800000">
                <a:off x="5998460" y="10950921"/>
                <a:ext cx="909646" cy="911206"/>
              </a:xfrm>
              <a:prstGeom prst="straightConnector1">
                <a:avLst/>
              </a:prstGeom>
              <a:noFill/>
              <a:ln w="9525" cap="flat" cmpd="sng">
                <a:solidFill>
                  <a:srgbClr val="A4545D">
                    <a:alpha val="33725"/>
                  </a:srgbClr>
                </a:solidFill>
                <a:prstDash val="solid"/>
                <a:miter lim="800000"/>
                <a:headEnd type="none" w="sm" len="sm"/>
                <a:tailEnd type="none" w="sm" len="sm"/>
              </a:ln>
            </p:spPr>
          </p:cxnSp>
          <p:sp>
            <p:nvSpPr>
              <p:cNvPr id="1469" name="Google Shape;1469;p44"/>
              <p:cNvSpPr/>
              <p:nvPr/>
            </p:nvSpPr>
            <p:spPr>
              <a:xfrm rot="10800000" flipH="1">
                <a:off x="5443948" y="11862123"/>
                <a:ext cx="123050" cy="121494"/>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mbria"/>
                  <a:ea typeface="Cambria"/>
                  <a:cs typeface="Cambria"/>
                  <a:sym typeface="Cambria"/>
                </a:endParaRPr>
              </a:p>
            </p:txBody>
          </p:sp>
          <p:sp>
            <p:nvSpPr>
              <p:cNvPr id="1470" name="Google Shape;1470;p44"/>
              <p:cNvSpPr/>
              <p:nvPr/>
            </p:nvSpPr>
            <p:spPr>
              <a:xfrm rot="10800000" flipH="1">
                <a:off x="6842686" y="11796703"/>
                <a:ext cx="121494" cy="121494"/>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mbria"/>
                  <a:ea typeface="Cambria"/>
                  <a:cs typeface="Cambria"/>
                  <a:sym typeface="Cambria"/>
                </a:endParaRPr>
              </a:p>
            </p:txBody>
          </p:sp>
          <p:sp>
            <p:nvSpPr>
              <p:cNvPr id="1471" name="Google Shape;1471;p44"/>
              <p:cNvSpPr/>
              <p:nvPr/>
            </p:nvSpPr>
            <p:spPr>
              <a:xfrm rot="10800000" flipH="1">
                <a:off x="8127709" y="11158083"/>
                <a:ext cx="123050" cy="121494"/>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mbria"/>
                  <a:ea typeface="Cambria"/>
                  <a:cs typeface="Cambria"/>
                  <a:sym typeface="Cambria"/>
                </a:endParaRPr>
              </a:p>
            </p:txBody>
          </p:sp>
          <p:sp>
            <p:nvSpPr>
              <p:cNvPr id="1472" name="Google Shape;1472;p44"/>
              <p:cNvSpPr/>
              <p:nvPr/>
            </p:nvSpPr>
            <p:spPr>
              <a:xfrm rot="10800000" flipH="1">
                <a:off x="8954802" y="10116036"/>
                <a:ext cx="121494" cy="121494"/>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mbria"/>
                  <a:ea typeface="Cambria"/>
                  <a:cs typeface="Cambria"/>
                  <a:sym typeface="Cambria"/>
                </a:endParaRPr>
              </a:p>
            </p:txBody>
          </p:sp>
          <p:sp>
            <p:nvSpPr>
              <p:cNvPr id="1473" name="Google Shape;1473;p44"/>
              <p:cNvSpPr/>
              <p:nvPr/>
            </p:nvSpPr>
            <p:spPr>
              <a:xfrm rot="10800000" flipH="1">
                <a:off x="5942382" y="10894843"/>
                <a:ext cx="121494" cy="121494"/>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mbria"/>
                  <a:ea typeface="Cambria"/>
                  <a:cs typeface="Cambria"/>
                  <a:sym typeface="Cambria"/>
                </a:endParaRPr>
              </a:p>
            </p:txBody>
          </p:sp>
          <p:sp>
            <p:nvSpPr>
              <p:cNvPr id="1474" name="Google Shape;1474;p44"/>
              <p:cNvSpPr/>
              <p:nvPr/>
            </p:nvSpPr>
            <p:spPr>
              <a:xfrm rot="10800000" flipH="1">
                <a:off x="4177612" y="11354338"/>
                <a:ext cx="121494" cy="123050"/>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mbria"/>
                  <a:ea typeface="Cambria"/>
                  <a:cs typeface="Cambria"/>
                  <a:sym typeface="Cambria"/>
                </a:endParaRPr>
              </a:p>
            </p:txBody>
          </p:sp>
          <p:sp>
            <p:nvSpPr>
              <p:cNvPr id="1475" name="Google Shape;1475;p44"/>
              <p:cNvSpPr/>
              <p:nvPr/>
            </p:nvSpPr>
            <p:spPr>
              <a:xfrm rot="10800000" flipH="1">
                <a:off x="3200990" y="10369927"/>
                <a:ext cx="132399" cy="121494"/>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mbria"/>
                  <a:ea typeface="Cambria"/>
                  <a:cs typeface="Cambria"/>
                  <a:sym typeface="Cambria"/>
                </a:endParaRPr>
              </a:p>
            </p:txBody>
          </p:sp>
          <p:sp>
            <p:nvSpPr>
              <p:cNvPr id="1476" name="Google Shape;1476;p44"/>
              <p:cNvSpPr/>
              <p:nvPr/>
            </p:nvSpPr>
            <p:spPr>
              <a:xfrm rot="10800000" flipH="1">
                <a:off x="3454883" y="9430686"/>
                <a:ext cx="121494" cy="123050"/>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mbria"/>
                  <a:ea typeface="Cambria"/>
                  <a:cs typeface="Cambria"/>
                  <a:sym typeface="Cambria"/>
                </a:endParaRPr>
              </a:p>
            </p:txBody>
          </p:sp>
          <p:sp>
            <p:nvSpPr>
              <p:cNvPr id="1477" name="Google Shape;1477;p44"/>
              <p:cNvSpPr/>
              <p:nvPr/>
            </p:nvSpPr>
            <p:spPr>
              <a:xfrm rot="10800000" flipH="1">
                <a:off x="2722806" y="9073994"/>
                <a:ext cx="121494" cy="123050"/>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mbria"/>
                  <a:ea typeface="Cambria"/>
                  <a:cs typeface="Cambria"/>
                  <a:sym typeface="Cambria"/>
                </a:endParaRPr>
              </a:p>
            </p:txBody>
          </p:sp>
          <p:sp>
            <p:nvSpPr>
              <p:cNvPr id="1478" name="Google Shape;1478;p44"/>
              <p:cNvSpPr/>
              <p:nvPr/>
            </p:nvSpPr>
            <p:spPr>
              <a:xfrm rot="10800000" flipH="1">
                <a:off x="2806916" y="7695505"/>
                <a:ext cx="121494" cy="121494"/>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mbria"/>
                  <a:ea typeface="Cambria"/>
                  <a:cs typeface="Cambria"/>
                  <a:sym typeface="Cambria"/>
                </a:endParaRPr>
              </a:p>
            </p:txBody>
          </p:sp>
          <p:sp>
            <p:nvSpPr>
              <p:cNvPr id="1479" name="Google Shape;1479;p44"/>
              <p:cNvSpPr/>
              <p:nvPr/>
            </p:nvSpPr>
            <p:spPr>
              <a:xfrm rot="10800000" flipH="1">
                <a:off x="4524960" y="6896451"/>
                <a:ext cx="121494" cy="123050"/>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mbria"/>
                  <a:ea typeface="Cambria"/>
                  <a:cs typeface="Cambria"/>
                  <a:sym typeface="Cambria"/>
                </a:endParaRPr>
              </a:p>
            </p:txBody>
          </p:sp>
          <p:sp>
            <p:nvSpPr>
              <p:cNvPr id="1480" name="Google Shape;1480;p44"/>
              <p:cNvSpPr/>
              <p:nvPr/>
            </p:nvSpPr>
            <p:spPr>
              <a:xfrm rot="10800000" flipH="1">
                <a:off x="4524960" y="5602075"/>
                <a:ext cx="121494" cy="121494"/>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mbria"/>
                  <a:ea typeface="Cambria"/>
                  <a:cs typeface="Cambria"/>
                  <a:sym typeface="Cambria"/>
                </a:endParaRPr>
              </a:p>
            </p:txBody>
          </p:sp>
          <p:sp>
            <p:nvSpPr>
              <p:cNvPr id="1481" name="Google Shape;1481;p44"/>
              <p:cNvSpPr/>
              <p:nvPr/>
            </p:nvSpPr>
            <p:spPr>
              <a:xfrm rot="10800000" flipH="1">
                <a:off x="3454883" y="6436953"/>
                <a:ext cx="121494" cy="132398"/>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mbria"/>
                  <a:ea typeface="Cambria"/>
                  <a:cs typeface="Cambria"/>
                  <a:sym typeface="Cambria"/>
                </a:endParaRPr>
              </a:p>
            </p:txBody>
          </p:sp>
          <p:sp>
            <p:nvSpPr>
              <p:cNvPr id="1482" name="Google Shape;1482;p44"/>
              <p:cNvSpPr/>
              <p:nvPr/>
            </p:nvSpPr>
            <p:spPr>
              <a:xfrm rot="10800000" flipH="1">
                <a:off x="6392534" y="6108299"/>
                <a:ext cx="121494" cy="123050"/>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mbria"/>
                  <a:ea typeface="Cambria"/>
                  <a:cs typeface="Cambria"/>
                  <a:sym typeface="Cambria"/>
                </a:endParaRPr>
              </a:p>
            </p:txBody>
          </p:sp>
          <p:sp>
            <p:nvSpPr>
              <p:cNvPr id="1483" name="Google Shape;1483;p44"/>
              <p:cNvSpPr/>
              <p:nvPr/>
            </p:nvSpPr>
            <p:spPr>
              <a:xfrm rot="10800000" flipH="1">
                <a:off x="7227412" y="5489926"/>
                <a:ext cx="121494" cy="121494"/>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mbria"/>
                  <a:ea typeface="Cambria"/>
                  <a:cs typeface="Cambria"/>
                  <a:sym typeface="Cambria"/>
                </a:endParaRPr>
              </a:p>
            </p:txBody>
          </p:sp>
          <p:sp>
            <p:nvSpPr>
              <p:cNvPr id="1484" name="Google Shape;1484;p44"/>
              <p:cNvSpPr/>
              <p:nvPr/>
            </p:nvSpPr>
            <p:spPr>
              <a:xfrm rot="10800000" flipH="1">
                <a:off x="5875403" y="5254728"/>
                <a:ext cx="123050" cy="121494"/>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mbria"/>
                  <a:ea typeface="Cambria"/>
                  <a:cs typeface="Cambria"/>
                  <a:sym typeface="Cambria"/>
                </a:endParaRPr>
              </a:p>
            </p:txBody>
          </p:sp>
          <p:sp>
            <p:nvSpPr>
              <p:cNvPr id="1485" name="Google Shape;1485;p44"/>
              <p:cNvSpPr/>
              <p:nvPr/>
            </p:nvSpPr>
            <p:spPr>
              <a:xfrm rot="10800000" flipH="1">
                <a:off x="8381603" y="6250043"/>
                <a:ext cx="121494" cy="121494"/>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mbria"/>
                  <a:ea typeface="Cambria"/>
                  <a:cs typeface="Cambria"/>
                  <a:sym typeface="Cambria"/>
                </a:endParaRPr>
              </a:p>
            </p:txBody>
          </p:sp>
          <p:sp>
            <p:nvSpPr>
              <p:cNvPr id="1486" name="Google Shape;1486;p44"/>
              <p:cNvSpPr/>
              <p:nvPr/>
            </p:nvSpPr>
            <p:spPr>
              <a:xfrm rot="10800000" flipH="1">
                <a:off x="7528028" y="7882421"/>
                <a:ext cx="121494" cy="121494"/>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mbria"/>
                  <a:ea typeface="Cambria"/>
                  <a:cs typeface="Cambria"/>
                  <a:sym typeface="Cambria"/>
                </a:endParaRPr>
              </a:p>
            </p:txBody>
          </p:sp>
          <p:sp>
            <p:nvSpPr>
              <p:cNvPr id="1487" name="Google Shape;1487;p44"/>
              <p:cNvSpPr/>
              <p:nvPr/>
            </p:nvSpPr>
            <p:spPr>
              <a:xfrm rot="10800000" flipH="1">
                <a:off x="8728941" y="8558425"/>
                <a:ext cx="121494" cy="121494"/>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mbria"/>
                  <a:ea typeface="Cambria"/>
                  <a:cs typeface="Cambria"/>
                  <a:sym typeface="Cambria"/>
                </a:endParaRPr>
              </a:p>
            </p:txBody>
          </p:sp>
          <p:sp>
            <p:nvSpPr>
              <p:cNvPr id="1488" name="Google Shape;1488;p44"/>
              <p:cNvSpPr/>
              <p:nvPr/>
            </p:nvSpPr>
            <p:spPr>
              <a:xfrm rot="10800000" flipH="1">
                <a:off x="9085631" y="7357510"/>
                <a:ext cx="121494" cy="121494"/>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mbria"/>
                  <a:ea typeface="Cambria"/>
                  <a:cs typeface="Cambria"/>
                  <a:sym typeface="Cambria"/>
                </a:endParaRPr>
              </a:p>
            </p:txBody>
          </p:sp>
          <p:sp>
            <p:nvSpPr>
              <p:cNvPr id="1489" name="Google Shape;1489;p44"/>
              <p:cNvSpPr/>
              <p:nvPr/>
            </p:nvSpPr>
            <p:spPr>
              <a:xfrm rot="10800000" flipH="1">
                <a:off x="9330179" y="8782698"/>
                <a:ext cx="121494" cy="123050"/>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mbria"/>
                  <a:ea typeface="Cambria"/>
                  <a:cs typeface="Cambria"/>
                  <a:sym typeface="Cambria"/>
                </a:endParaRPr>
              </a:p>
            </p:txBody>
          </p:sp>
        </p:grpSp>
      </p:grpSp>
      <p:sp>
        <p:nvSpPr>
          <p:cNvPr id="1490" name="Google Shape;1490;p44"/>
          <p:cNvSpPr txBox="1"/>
          <p:nvPr/>
        </p:nvSpPr>
        <p:spPr>
          <a:xfrm>
            <a:off x="1692255" y="512466"/>
            <a:ext cx="2575627" cy="70675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2400">
              <a:solidFill>
                <a:schemeClr val="lt1"/>
              </a:solidFill>
              <a:latin typeface="Cambria"/>
              <a:ea typeface="Cambria"/>
              <a:cs typeface="Cambria"/>
              <a:sym typeface="Cambria"/>
            </a:endParaRPr>
          </a:p>
          <a:p>
            <a:pPr marL="0" marR="0" lvl="0" indent="0" algn="l" rtl="0">
              <a:spcBef>
                <a:spcPts val="0"/>
              </a:spcBef>
              <a:spcAft>
                <a:spcPts val="0"/>
              </a:spcAft>
              <a:buNone/>
            </a:pPr>
            <a:endParaRPr sz="1600">
              <a:solidFill>
                <a:schemeClr val="lt1"/>
              </a:solidFill>
              <a:latin typeface="Cambria"/>
              <a:ea typeface="Cambria"/>
              <a:cs typeface="Cambria"/>
              <a:sym typeface="Cambria"/>
            </a:endParaRPr>
          </a:p>
        </p:txBody>
      </p:sp>
      <p:sp>
        <p:nvSpPr>
          <p:cNvPr id="1491" name="Google Shape;1491;p44"/>
          <p:cNvSpPr txBox="1"/>
          <p:nvPr/>
        </p:nvSpPr>
        <p:spPr>
          <a:xfrm>
            <a:off x="1649075" y="475636"/>
            <a:ext cx="2575627" cy="706755"/>
          </a:xfrm>
          <a:prstGeom prst="rect">
            <a:avLst/>
          </a:prstGeom>
          <a:noFill/>
          <a:ln>
            <a:noFill/>
          </a:ln>
        </p:spPr>
        <p:txBody>
          <a:bodyPr spcFirstLastPara="1" wrap="square" lIns="91425" tIns="45700" rIns="91425" bIns="45700" anchor="t" anchorCtr="0">
            <a:spAutoFit/>
          </a:bodyPr>
          <a:lstStyle/>
          <a:p>
            <a:pPr marL="0" lvl="0" indent="0">
              <a:buFont typeface="Arial"/>
              <a:buNone/>
            </a:pPr>
            <a:r>
              <a:rPr lang="en-US" sz="4000" dirty="0">
                <a:solidFill>
                  <a:schemeClr val="lt1"/>
                </a:solidFill>
                <a:latin typeface="Impact"/>
                <a:sym typeface="Cambria"/>
              </a:rPr>
              <a:t>Value</a:t>
            </a:r>
            <a:endParaRPr sz="4000" dirty="0">
              <a:solidFill>
                <a:schemeClr val="lt1"/>
              </a:solidFill>
              <a:latin typeface="Impact"/>
            </a:endParaRPr>
          </a:p>
        </p:txBody>
      </p:sp>
      <p:sp>
        <p:nvSpPr>
          <p:cNvPr id="1492" name="Google Shape;1492;p44"/>
          <p:cNvSpPr txBox="1"/>
          <p:nvPr/>
        </p:nvSpPr>
        <p:spPr>
          <a:xfrm>
            <a:off x="802640" y="2330450"/>
            <a:ext cx="3872865" cy="19380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a:solidFill>
                  <a:schemeClr val="lt1"/>
                </a:solidFill>
                <a:latin typeface="Cambria"/>
                <a:ea typeface="Cambria"/>
                <a:cs typeface="Cambria"/>
                <a:sym typeface="Cambria"/>
              </a:rPr>
              <a:t>Since micro-expression is </a:t>
            </a:r>
            <a:r>
              <a:rPr lang="en-US" sz="2000" b="1">
                <a:solidFill>
                  <a:schemeClr val="accent2"/>
                </a:solidFill>
                <a:latin typeface="Cambria"/>
                <a:ea typeface="Cambria"/>
                <a:cs typeface="Cambria"/>
                <a:sym typeface="Cambria"/>
              </a:rPr>
              <a:t>produced spontaneously</a:t>
            </a:r>
            <a:r>
              <a:rPr lang="en-US" sz="2000" b="1">
                <a:solidFill>
                  <a:schemeClr val="lt1"/>
                </a:solidFill>
                <a:latin typeface="Cambria"/>
                <a:ea typeface="Cambria"/>
                <a:cs typeface="Cambria"/>
                <a:sym typeface="Cambria"/>
              </a:rPr>
              <a:t> </a:t>
            </a:r>
            <a:r>
              <a:rPr lang="en-US" sz="2000">
                <a:solidFill>
                  <a:schemeClr val="lt1"/>
                </a:solidFill>
                <a:latin typeface="Cambria"/>
                <a:ea typeface="Cambria"/>
                <a:cs typeface="Cambria"/>
                <a:sym typeface="Cambria"/>
              </a:rPr>
              <a:t>when the brain is unconscious, </a:t>
            </a:r>
            <a:endParaRPr/>
          </a:p>
          <a:p>
            <a:pPr marL="0" marR="0" lvl="0" indent="0" algn="l" rtl="0">
              <a:spcBef>
                <a:spcPts val="0"/>
              </a:spcBef>
              <a:spcAft>
                <a:spcPts val="0"/>
              </a:spcAft>
              <a:buNone/>
            </a:pPr>
            <a:endParaRPr sz="2000">
              <a:solidFill>
                <a:schemeClr val="lt1"/>
              </a:solidFill>
              <a:latin typeface="Cambria"/>
              <a:ea typeface="Cambria"/>
              <a:cs typeface="Cambria"/>
              <a:sym typeface="Cambria"/>
            </a:endParaRPr>
          </a:p>
          <a:p>
            <a:pPr marL="0" marR="0" lvl="0" indent="0" algn="l" rtl="0">
              <a:spcBef>
                <a:spcPts val="0"/>
              </a:spcBef>
              <a:spcAft>
                <a:spcPts val="0"/>
              </a:spcAft>
              <a:buNone/>
            </a:pPr>
            <a:r>
              <a:rPr lang="en-US" sz="2000">
                <a:solidFill>
                  <a:schemeClr val="lt1"/>
                </a:solidFill>
                <a:latin typeface="Cambria"/>
                <a:ea typeface="Cambria"/>
                <a:cs typeface="Cambria"/>
                <a:sym typeface="Cambria"/>
              </a:rPr>
              <a:t>it is difficult for people to consciously generate or offset it</a:t>
            </a:r>
            <a:endParaRPr/>
          </a:p>
        </p:txBody>
      </p:sp>
      <p:sp>
        <p:nvSpPr>
          <p:cNvPr id="1493" name="Google Shape;1493;p44"/>
          <p:cNvSpPr/>
          <p:nvPr/>
        </p:nvSpPr>
        <p:spPr>
          <a:xfrm>
            <a:off x="7824553" y="1573679"/>
            <a:ext cx="2273361" cy="52321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A8D08C"/>
              </a:buClr>
              <a:buSzPts val="2800"/>
              <a:buFont typeface="Arial"/>
              <a:buNone/>
            </a:pPr>
            <a:r>
              <a:rPr lang="en-US" sz="2800">
                <a:solidFill>
                  <a:srgbClr val="A8D08C"/>
                </a:solidFill>
                <a:latin typeface="Cambria"/>
                <a:ea typeface="Cambria"/>
                <a:cs typeface="Cambria"/>
                <a:sym typeface="Cambria"/>
              </a:rPr>
              <a:t>Application 1</a:t>
            </a:r>
            <a:endParaRPr/>
          </a:p>
        </p:txBody>
      </p:sp>
      <p:sp>
        <p:nvSpPr>
          <p:cNvPr id="1494" name="Google Shape;1494;p44"/>
          <p:cNvSpPr/>
          <p:nvPr/>
        </p:nvSpPr>
        <p:spPr>
          <a:xfrm>
            <a:off x="7716077" y="4040214"/>
            <a:ext cx="2273361" cy="52321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DAB4A7"/>
              </a:buClr>
              <a:buSzPts val="2800"/>
              <a:buFont typeface="Arial"/>
              <a:buNone/>
            </a:pPr>
            <a:r>
              <a:rPr lang="en-US" sz="2800">
                <a:solidFill>
                  <a:srgbClr val="DAB4A7"/>
                </a:solidFill>
                <a:latin typeface="Cambria"/>
                <a:ea typeface="Cambria"/>
                <a:cs typeface="Cambria"/>
                <a:sym typeface="Cambria"/>
              </a:rPr>
              <a:t>Application 2</a:t>
            </a:r>
            <a:endParaRPr/>
          </a:p>
        </p:txBody>
      </p:sp>
      <p:sp>
        <p:nvSpPr>
          <p:cNvPr id="1495" name="Google Shape;1495;p44"/>
          <p:cNvSpPr/>
          <p:nvPr/>
        </p:nvSpPr>
        <p:spPr>
          <a:xfrm rot="-5400000" flipH="1">
            <a:off x="7407623" y="1924568"/>
            <a:ext cx="239249" cy="206315"/>
          </a:xfrm>
          <a:prstGeom prst="triangle">
            <a:avLst>
              <a:gd name="adj" fmla="val 5000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2000"/>
              <a:buFont typeface="Arial"/>
              <a:buNone/>
            </a:pPr>
            <a:endParaRPr sz="2000">
              <a:solidFill>
                <a:srgbClr val="595959"/>
              </a:solidFill>
              <a:latin typeface="Cambria"/>
              <a:ea typeface="Cambria"/>
              <a:cs typeface="Cambria"/>
              <a:sym typeface="Cambria"/>
            </a:endParaRPr>
          </a:p>
        </p:txBody>
      </p:sp>
      <p:sp>
        <p:nvSpPr>
          <p:cNvPr id="1496" name="Google Shape;1496;p44"/>
          <p:cNvSpPr/>
          <p:nvPr/>
        </p:nvSpPr>
        <p:spPr>
          <a:xfrm>
            <a:off x="7824292" y="2032936"/>
            <a:ext cx="2783006" cy="494423"/>
          </a:xfrm>
          <a:prstGeom prst="rect">
            <a:avLst/>
          </a:prstGeom>
          <a:noFill/>
          <a:ln>
            <a:noFill/>
          </a:ln>
        </p:spPr>
        <p:txBody>
          <a:bodyPr spcFirstLastPara="1" wrap="square" lIns="91425" tIns="45700" rIns="91425" bIns="45700" anchor="t" anchorCtr="0">
            <a:noAutofit/>
          </a:bodyPr>
          <a:lstStyle/>
          <a:p>
            <a:pPr marL="0" marR="0" lvl="0" indent="0" algn="l" rtl="0">
              <a:lnSpc>
                <a:spcPct val="120000"/>
              </a:lnSpc>
              <a:spcBef>
                <a:spcPts val="0"/>
              </a:spcBef>
              <a:spcAft>
                <a:spcPts val="0"/>
              </a:spcAft>
              <a:buClr>
                <a:schemeClr val="lt1"/>
              </a:buClr>
              <a:buSzPts val="2400"/>
              <a:buFont typeface="Arial"/>
              <a:buNone/>
            </a:pPr>
            <a:r>
              <a:rPr lang="en-US" sz="2400">
                <a:solidFill>
                  <a:schemeClr val="lt1"/>
                </a:solidFill>
                <a:latin typeface="Cambria"/>
                <a:ea typeface="Cambria"/>
                <a:cs typeface="Cambria"/>
                <a:sym typeface="Cambria"/>
              </a:rPr>
              <a:t>Lie detection</a:t>
            </a:r>
            <a:endParaRPr/>
          </a:p>
        </p:txBody>
      </p:sp>
      <p:sp>
        <p:nvSpPr>
          <p:cNvPr id="1497" name="Google Shape;1497;p44"/>
          <p:cNvSpPr/>
          <p:nvPr/>
        </p:nvSpPr>
        <p:spPr>
          <a:xfrm rot="-5400000" flipH="1">
            <a:off x="7272106" y="4278864"/>
            <a:ext cx="239249" cy="206315"/>
          </a:xfrm>
          <a:prstGeom prst="triangle">
            <a:avLst>
              <a:gd name="adj" fmla="val 5000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2000"/>
              <a:buFont typeface="Arial"/>
              <a:buNone/>
            </a:pPr>
            <a:endParaRPr sz="2000">
              <a:solidFill>
                <a:srgbClr val="595959"/>
              </a:solidFill>
              <a:latin typeface="Cambria"/>
              <a:ea typeface="Cambria"/>
              <a:cs typeface="Cambria"/>
              <a:sym typeface="Cambria"/>
            </a:endParaRPr>
          </a:p>
        </p:txBody>
      </p:sp>
      <p:sp>
        <p:nvSpPr>
          <p:cNvPr id="1498" name="Google Shape;1498;p44"/>
          <p:cNvSpPr/>
          <p:nvPr/>
        </p:nvSpPr>
        <p:spPr>
          <a:xfrm>
            <a:off x="7630160" y="4674235"/>
            <a:ext cx="6014720" cy="427417"/>
          </a:xfrm>
          <a:prstGeom prst="rect">
            <a:avLst/>
          </a:prstGeom>
          <a:noFill/>
          <a:ln>
            <a:noFill/>
          </a:ln>
        </p:spPr>
        <p:txBody>
          <a:bodyPr spcFirstLastPara="1" wrap="square" lIns="91425" tIns="45700" rIns="91425" bIns="45700" anchor="t" anchorCtr="0">
            <a:noAutofit/>
          </a:bodyPr>
          <a:lstStyle/>
          <a:p>
            <a:pPr marL="0" marR="0" lvl="0" indent="0" algn="l" rtl="0">
              <a:lnSpc>
                <a:spcPct val="120000"/>
              </a:lnSpc>
              <a:spcBef>
                <a:spcPts val="0"/>
              </a:spcBef>
              <a:spcAft>
                <a:spcPts val="0"/>
              </a:spcAft>
              <a:buClr>
                <a:schemeClr val="lt1"/>
              </a:buClr>
              <a:buSzPts val="2000"/>
              <a:buFont typeface="Arial"/>
              <a:buNone/>
            </a:pPr>
            <a:r>
              <a:rPr lang="en-US" sz="2000">
                <a:solidFill>
                  <a:schemeClr val="lt1"/>
                </a:solidFill>
                <a:latin typeface="Cambria"/>
                <a:ea typeface="Cambria"/>
                <a:cs typeface="Cambria"/>
                <a:sym typeface="Cambria"/>
              </a:rPr>
              <a:t>Psychologist diagnostic assistance</a:t>
            </a:r>
            <a:endParaRPr/>
          </a:p>
        </p:txBody>
      </p:sp>
      <p:sp>
        <p:nvSpPr>
          <p:cNvPr id="1499" name="Google Shape;1499;p44"/>
          <p:cNvSpPr/>
          <p:nvPr/>
        </p:nvSpPr>
        <p:spPr>
          <a:xfrm>
            <a:off x="4703222" y="2400212"/>
            <a:ext cx="1867985" cy="1868267"/>
          </a:xfrm>
          <a:custGeom>
            <a:avLst/>
            <a:gdLst/>
            <a:ahLst/>
            <a:cxnLst/>
            <a:rect l="l" t="t" r="r" b="b"/>
            <a:pathLst>
              <a:path w="120000" h="120000" extrusionOk="0">
                <a:moveTo>
                  <a:pt x="95603" y="24403"/>
                </a:moveTo>
                <a:lnTo>
                  <a:pt x="88043" y="31961"/>
                </a:lnTo>
                <a:lnTo>
                  <a:pt x="88043" y="31961"/>
                </a:lnTo>
                <a:cubicBezTo>
                  <a:pt x="76411" y="20325"/>
                  <a:pt x="58801" y="17081"/>
                  <a:pt x="43786" y="23809"/>
                </a:cubicBezTo>
                <a:cubicBezTo>
                  <a:pt x="28771" y="30536"/>
                  <a:pt x="19470" y="45838"/>
                  <a:pt x="20410" y="62265"/>
                </a:cubicBezTo>
                <a:cubicBezTo>
                  <a:pt x="21350" y="78693"/>
                  <a:pt x="32336" y="92833"/>
                  <a:pt x="48020" y="97805"/>
                </a:cubicBezTo>
                <a:lnTo>
                  <a:pt x="47348" y="88531"/>
                </a:lnTo>
                <a:lnTo>
                  <a:pt x="63254" y="104884"/>
                </a:lnTo>
                <a:lnTo>
                  <a:pt x="49516" y="118448"/>
                </a:lnTo>
                <a:lnTo>
                  <a:pt x="48838" y="109094"/>
                </a:lnTo>
                <a:lnTo>
                  <a:pt x="48838" y="109094"/>
                </a:lnTo>
                <a:cubicBezTo>
                  <a:pt x="27970" y="104349"/>
                  <a:pt x="12382" y="86929"/>
                  <a:pt x="9974" y="65663"/>
                </a:cubicBezTo>
                <a:cubicBezTo>
                  <a:pt x="7567" y="44398"/>
                  <a:pt x="18866" y="23934"/>
                  <a:pt x="38146" y="14644"/>
                </a:cubicBezTo>
                <a:cubicBezTo>
                  <a:pt x="57426" y="5354"/>
                  <a:pt x="80471" y="9268"/>
                  <a:pt x="95603" y="24403"/>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Cambria"/>
              <a:ea typeface="Cambria"/>
              <a:cs typeface="Cambria"/>
              <a:sym typeface="Cambria"/>
            </a:endParaRPr>
          </a:p>
        </p:txBody>
      </p:sp>
      <p:sp>
        <p:nvSpPr>
          <p:cNvPr id="1500" name="Google Shape;1500;p44"/>
          <p:cNvSpPr/>
          <p:nvPr/>
        </p:nvSpPr>
        <p:spPr>
          <a:xfrm>
            <a:off x="5373473" y="3622756"/>
            <a:ext cx="1604887" cy="1605530"/>
          </a:xfrm>
          <a:prstGeom prst="blockArc">
            <a:avLst>
              <a:gd name="adj1" fmla="val 13624405"/>
              <a:gd name="adj2" fmla="val 17228224"/>
              <a:gd name="adj3" fmla="val 11481"/>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Cambria"/>
              <a:ea typeface="Cambria"/>
              <a:cs typeface="Cambria"/>
              <a:sym typeface="Cambria"/>
            </a:endParaRPr>
          </a:p>
        </p:txBody>
      </p:sp>
      <p:sp>
        <p:nvSpPr>
          <p:cNvPr id="1501" name="Google Shape;1501;p44"/>
          <p:cNvSpPr/>
          <p:nvPr/>
        </p:nvSpPr>
        <p:spPr>
          <a:xfrm>
            <a:off x="5500473" y="3749756"/>
            <a:ext cx="1604887" cy="1605530"/>
          </a:xfrm>
          <a:prstGeom prst="blockArc">
            <a:avLst>
              <a:gd name="adj1" fmla="val 17085111"/>
              <a:gd name="adj2" fmla="val 10799997"/>
              <a:gd name="adj3" fmla="val 11504"/>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Cambria"/>
              <a:ea typeface="Cambria"/>
              <a:cs typeface="Cambria"/>
              <a:sym typeface="Cambria"/>
            </a:endParaRPr>
          </a:p>
        </p:txBody>
      </p:sp>
      <p:sp>
        <p:nvSpPr>
          <p:cNvPr id="1502" name="Google Shape;1502;p44"/>
          <p:cNvSpPr/>
          <p:nvPr/>
        </p:nvSpPr>
        <p:spPr>
          <a:xfrm rot="-4292308">
            <a:off x="5730972" y="1883273"/>
            <a:ext cx="1619267" cy="872432"/>
          </a:xfrm>
          <a:custGeom>
            <a:avLst/>
            <a:gdLst/>
            <a:ahLst/>
            <a:cxnLst/>
            <a:rect l="l" t="t" r="r" b="b"/>
            <a:pathLst>
              <a:path w="4843779" h="2609741" extrusionOk="0">
                <a:moveTo>
                  <a:pt x="4833930" y="0"/>
                </a:moveTo>
                <a:lnTo>
                  <a:pt x="4843489" y="152635"/>
                </a:lnTo>
                <a:cubicBezTo>
                  <a:pt x="4857473" y="1052464"/>
                  <a:pt x="4365817" y="1918999"/>
                  <a:pt x="3517115" y="2348626"/>
                </a:cubicBezTo>
                <a:cubicBezTo>
                  <a:pt x="2385597" y="2921419"/>
                  <a:pt x="1003828" y="2523005"/>
                  <a:pt x="351244" y="1435790"/>
                </a:cubicBezTo>
                <a:lnTo>
                  <a:pt x="0" y="1526124"/>
                </a:lnTo>
                <a:lnTo>
                  <a:pt x="380009" y="717222"/>
                </a:lnTo>
                <a:lnTo>
                  <a:pt x="1326890" y="1184874"/>
                </a:lnTo>
                <a:lnTo>
                  <a:pt x="981253" y="1273766"/>
                </a:lnTo>
                <a:cubicBezTo>
                  <a:pt x="1534634" y="2011589"/>
                  <a:pt x="2555569" y="2213219"/>
                  <a:pt x="3348138" y="1741216"/>
                </a:cubicBezTo>
                <a:cubicBezTo>
                  <a:pt x="3942651" y="1387163"/>
                  <a:pt x="4265044" y="739620"/>
                  <a:pt x="4226462" y="84448"/>
                </a:cubicBezTo>
                <a:lnTo>
                  <a:pt x="4217585" y="0"/>
                </a:lnTo>
                <a:lnTo>
                  <a:pt x="4833930" y="0"/>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90">
              <a:solidFill>
                <a:srgbClr val="595959"/>
              </a:solidFill>
              <a:latin typeface="Cambria"/>
              <a:ea typeface="Cambria"/>
              <a:cs typeface="Cambria"/>
              <a:sym typeface="Cambria"/>
            </a:endParaRPr>
          </a:p>
        </p:txBody>
      </p:sp>
      <p:sp>
        <p:nvSpPr>
          <p:cNvPr id="1503" name="Google Shape;1503;p44"/>
          <p:cNvSpPr/>
          <p:nvPr/>
        </p:nvSpPr>
        <p:spPr>
          <a:xfrm rot="-4292308">
            <a:off x="5334898" y="1432127"/>
            <a:ext cx="1063396" cy="744568"/>
          </a:xfrm>
          <a:custGeom>
            <a:avLst/>
            <a:gdLst/>
            <a:ahLst/>
            <a:cxnLst/>
            <a:rect l="l" t="t" r="r" b="b"/>
            <a:pathLst>
              <a:path w="3180980" h="2227258" extrusionOk="0">
                <a:moveTo>
                  <a:pt x="3082922" y="1705085"/>
                </a:moveTo>
                <a:cubicBezTo>
                  <a:pt x="3128937" y="1853627"/>
                  <a:pt x="3159875" y="2004047"/>
                  <a:pt x="3176423" y="2154476"/>
                </a:cubicBezTo>
                <a:lnTo>
                  <a:pt x="3180980" y="2227258"/>
                </a:lnTo>
                <a:lnTo>
                  <a:pt x="2564635" y="2227258"/>
                </a:lnTo>
                <a:lnTo>
                  <a:pt x="2556295" y="2147919"/>
                </a:lnTo>
                <a:cubicBezTo>
                  <a:pt x="2531455" y="1984304"/>
                  <a:pt x="2483591" y="1821702"/>
                  <a:pt x="2411315" y="1664578"/>
                </a:cubicBezTo>
                <a:cubicBezTo>
                  <a:pt x="2025870" y="826647"/>
                  <a:pt x="1070294" y="414436"/>
                  <a:pt x="196026" y="708959"/>
                </a:cubicBezTo>
                <a:lnTo>
                  <a:pt x="0" y="127074"/>
                </a:lnTo>
                <a:cubicBezTo>
                  <a:pt x="1201918" y="-277827"/>
                  <a:pt x="2512407" y="314386"/>
                  <a:pt x="3002505" y="1483914"/>
                </a:cubicBezTo>
                <a:cubicBezTo>
                  <a:pt x="3033137" y="1557012"/>
                  <a:pt x="3059914" y="1630814"/>
                  <a:pt x="3082922" y="1705085"/>
                </a:cubicBez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90">
              <a:solidFill>
                <a:srgbClr val="595959"/>
              </a:solidFill>
              <a:latin typeface="Cambria"/>
              <a:ea typeface="Cambria"/>
              <a:cs typeface="Cambria"/>
              <a:sym typeface="Cambria"/>
            </a:endParaRPr>
          </a:p>
        </p:txBody>
      </p:sp>
      <p:pic>
        <p:nvPicPr>
          <p:cNvPr id="1504" name="Google Shape;1504;p44"/>
          <p:cNvPicPr preferRelativeResize="0"/>
          <p:nvPr/>
        </p:nvPicPr>
        <p:blipFill rotWithShape="1">
          <a:blip r:embed="rId4">
            <a:alphaModFix/>
          </a:blip>
          <a:srcRect/>
          <a:stretch/>
        </p:blipFill>
        <p:spPr>
          <a:xfrm>
            <a:off x="5084445" y="2849880"/>
            <a:ext cx="1038225" cy="845185"/>
          </a:xfrm>
          <a:prstGeom prst="rect">
            <a:avLst/>
          </a:prstGeom>
          <a:noFill/>
          <a:ln>
            <a:noFill/>
          </a:ln>
        </p:spPr>
      </p:pic>
      <p:pic>
        <p:nvPicPr>
          <p:cNvPr id="1505" name="Google Shape;1505;p44"/>
          <p:cNvPicPr preferRelativeResize="0"/>
          <p:nvPr/>
        </p:nvPicPr>
        <p:blipFill rotWithShape="1">
          <a:blip r:embed="rId5">
            <a:alphaModFix/>
          </a:blip>
          <a:srcRect/>
          <a:stretch/>
        </p:blipFill>
        <p:spPr>
          <a:xfrm>
            <a:off x="5621655" y="1720850"/>
            <a:ext cx="1108710" cy="903605"/>
          </a:xfrm>
          <a:prstGeom prst="rect">
            <a:avLst/>
          </a:prstGeom>
          <a:noFill/>
          <a:ln>
            <a:noFill/>
          </a:ln>
        </p:spPr>
      </p:pic>
      <p:grpSp>
        <p:nvGrpSpPr>
          <p:cNvPr id="1506" name="Google Shape;1506;p44"/>
          <p:cNvGrpSpPr/>
          <p:nvPr/>
        </p:nvGrpSpPr>
        <p:grpSpPr>
          <a:xfrm>
            <a:off x="5689716" y="4086860"/>
            <a:ext cx="1201823" cy="928709"/>
            <a:chOff x="5317" y="6955"/>
            <a:chExt cx="2852" cy="2737"/>
          </a:xfrm>
        </p:grpSpPr>
        <p:sp>
          <p:nvSpPr>
            <p:cNvPr id="1507" name="Google Shape;1507;p44"/>
            <p:cNvSpPr/>
            <p:nvPr/>
          </p:nvSpPr>
          <p:spPr>
            <a:xfrm>
              <a:off x="5746" y="7028"/>
              <a:ext cx="2073" cy="2597"/>
            </a:xfrm>
            <a:prstGeom prst="ellipse">
              <a:avLst/>
            </a:prstGeom>
            <a:blipFill rotWithShape="1">
              <a:blip r:embed="rId6">
                <a:alphaModFix/>
              </a:blip>
              <a:stretch>
                <a:fillRect/>
              </a:stretch>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mbria"/>
                <a:ea typeface="Cambria"/>
                <a:cs typeface="Cambria"/>
                <a:sym typeface="Cambria"/>
              </a:endParaRPr>
            </a:p>
          </p:txBody>
        </p:sp>
        <p:grpSp>
          <p:nvGrpSpPr>
            <p:cNvPr id="1508" name="Google Shape;1508;p44"/>
            <p:cNvGrpSpPr/>
            <p:nvPr/>
          </p:nvGrpSpPr>
          <p:grpSpPr>
            <a:xfrm>
              <a:off x="5681" y="6955"/>
              <a:ext cx="2192" cy="2737"/>
              <a:chOff x="2801258" y="450850"/>
              <a:chExt cx="5916613" cy="5894388"/>
            </a:xfrm>
          </p:grpSpPr>
          <p:sp>
            <p:nvSpPr>
              <p:cNvPr id="1509" name="Google Shape;1509;p44"/>
              <p:cNvSpPr/>
              <p:nvPr/>
            </p:nvSpPr>
            <p:spPr>
              <a:xfrm>
                <a:off x="2801258" y="450850"/>
                <a:ext cx="5916613" cy="5894388"/>
              </a:xfrm>
              <a:custGeom>
                <a:avLst/>
                <a:gdLst/>
                <a:ahLst/>
                <a:cxnLst/>
                <a:rect l="l" t="t" r="r" b="b"/>
                <a:pathLst>
                  <a:path w="3727" h="3713" extrusionOk="0">
                    <a:moveTo>
                      <a:pt x="2229" y="3713"/>
                    </a:moveTo>
                    <a:lnTo>
                      <a:pt x="1448" y="3699"/>
                    </a:lnTo>
                    <a:lnTo>
                      <a:pt x="745" y="3373"/>
                    </a:lnTo>
                    <a:lnTo>
                      <a:pt x="234" y="2783"/>
                    </a:lnTo>
                    <a:lnTo>
                      <a:pt x="0" y="2038"/>
                    </a:lnTo>
                    <a:lnTo>
                      <a:pt x="99" y="1264"/>
                    </a:lnTo>
                    <a:lnTo>
                      <a:pt x="496" y="596"/>
                    </a:lnTo>
                    <a:lnTo>
                      <a:pt x="1135" y="149"/>
                    </a:lnTo>
                    <a:lnTo>
                      <a:pt x="1902" y="0"/>
                    </a:lnTo>
                    <a:lnTo>
                      <a:pt x="2655" y="170"/>
                    </a:lnTo>
                    <a:lnTo>
                      <a:pt x="3279" y="639"/>
                    </a:lnTo>
                    <a:lnTo>
                      <a:pt x="3663" y="1320"/>
                    </a:lnTo>
                    <a:lnTo>
                      <a:pt x="3727" y="2102"/>
                    </a:lnTo>
                    <a:lnTo>
                      <a:pt x="3478" y="2833"/>
                    </a:lnTo>
                    <a:lnTo>
                      <a:pt x="2946" y="3408"/>
                    </a:lnTo>
                    <a:lnTo>
                      <a:pt x="2229" y="3713"/>
                    </a:lnTo>
                    <a:close/>
                  </a:path>
                </a:pathLst>
              </a:custGeom>
              <a:noFill/>
              <a:ln w="9525" cap="rnd" cmpd="sng">
                <a:solidFill>
                  <a:srgbClr val="D8D8D8">
                    <a:alpha val="32941"/>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mbria"/>
                  <a:ea typeface="Cambria"/>
                  <a:cs typeface="Cambria"/>
                  <a:sym typeface="Cambria"/>
                </a:endParaRPr>
              </a:p>
            </p:txBody>
          </p:sp>
          <p:grpSp>
            <p:nvGrpSpPr>
              <p:cNvPr id="1510" name="Google Shape;1510;p44"/>
              <p:cNvGrpSpPr/>
              <p:nvPr/>
            </p:nvGrpSpPr>
            <p:grpSpPr>
              <a:xfrm>
                <a:off x="2801258" y="450850"/>
                <a:ext cx="5815012" cy="5894388"/>
                <a:chOff x="2801258" y="450850"/>
                <a:chExt cx="5815012" cy="5894388"/>
              </a:xfrm>
            </p:grpSpPr>
            <p:cxnSp>
              <p:nvCxnSpPr>
                <p:cNvPr id="1511" name="Google Shape;1511;p44"/>
                <p:cNvCxnSpPr/>
                <p:nvPr/>
              </p:nvCxnSpPr>
              <p:spPr>
                <a:xfrm>
                  <a:off x="4603070" y="687388"/>
                  <a:ext cx="3403600" cy="777875"/>
                </a:xfrm>
                <a:prstGeom prst="straightConnector1">
                  <a:avLst/>
                </a:prstGeom>
                <a:solidFill>
                  <a:schemeClr val="lt1"/>
                </a:solidFill>
                <a:ln w="9525" cap="rnd" cmpd="sng">
                  <a:solidFill>
                    <a:srgbClr val="D8D8D8">
                      <a:alpha val="32941"/>
                    </a:srgbClr>
                  </a:solidFill>
                  <a:prstDash val="solid"/>
                  <a:round/>
                  <a:headEnd type="oval" w="med" len="med"/>
                  <a:tailEnd type="oval" w="med" len="med"/>
                </a:ln>
              </p:spPr>
            </p:cxnSp>
            <p:cxnSp>
              <p:nvCxnSpPr>
                <p:cNvPr id="1512" name="Google Shape;1512;p44"/>
                <p:cNvCxnSpPr/>
                <p:nvPr/>
              </p:nvCxnSpPr>
              <p:spPr>
                <a:xfrm>
                  <a:off x="8006670" y="1465263"/>
                  <a:ext cx="315913" cy="3482975"/>
                </a:xfrm>
                <a:prstGeom prst="straightConnector1">
                  <a:avLst/>
                </a:prstGeom>
                <a:solidFill>
                  <a:schemeClr val="lt1"/>
                </a:solidFill>
                <a:ln w="9525" cap="rnd" cmpd="sng">
                  <a:solidFill>
                    <a:srgbClr val="D8D8D8">
                      <a:alpha val="32941"/>
                    </a:srgbClr>
                  </a:solidFill>
                  <a:prstDash val="solid"/>
                  <a:round/>
                  <a:headEnd type="oval" w="med" len="med"/>
                  <a:tailEnd type="oval" w="med" len="med"/>
                </a:ln>
              </p:spPr>
            </p:cxnSp>
            <p:cxnSp>
              <p:nvCxnSpPr>
                <p:cNvPr id="1513" name="Google Shape;1513;p44"/>
                <p:cNvCxnSpPr/>
                <p:nvPr/>
              </p:nvCxnSpPr>
              <p:spPr>
                <a:xfrm flipH="1">
                  <a:off x="5099958" y="4948238"/>
                  <a:ext cx="3222625" cy="1374775"/>
                </a:xfrm>
                <a:prstGeom prst="straightConnector1">
                  <a:avLst/>
                </a:prstGeom>
                <a:solidFill>
                  <a:schemeClr val="lt1"/>
                </a:solidFill>
                <a:ln w="9525" cap="rnd" cmpd="sng">
                  <a:solidFill>
                    <a:srgbClr val="D8D8D8">
                      <a:alpha val="32941"/>
                    </a:srgbClr>
                  </a:solidFill>
                  <a:prstDash val="solid"/>
                  <a:round/>
                  <a:headEnd type="oval" w="med" len="med"/>
                  <a:tailEnd type="oval" w="med" len="med"/>
                </a:ln>
              </p:spPr>
            </p:cxnSp>
            <p:cxnSp>
              <p:nvCxnSpPr>
                <p:cNvPr id="1514" name="Google Shape;1514;p44"/>
                <p:cNvCxnSpPr/>
                <p:nvPr/>
              </p:nvCxnSpPr>
              <p:spPr>
                <a:xfrm rot="10800000">
                  <a:off x="2801258" y="3686175"/>
                  <a:ext cx="2298700" cy="2636838"/>
                </a:xfrm>
                <a:prstGeom prst="straightConnector1">
                  <a:avLst/>
                </a:prstGeom>
                <a:solidFill>
                  <a:schemeClr val="lt1"/>
                </a:solidFill>
                <a:ln w="9525" cap="rnd" cmpd="sng">
                  <a:solidFill>
                    <a:srgbClr val="D8D8D8">
                      <a:alpha val="32941"/>
                    </a:srgbClr>
                  </a:solidFill>
                  <a:prstDash val="solid"/>
                  <a:round/>
                  <a:headEnd type="oval" w="med" len="med"/>
                  <a:tailEnd type="oval" w="med" len="med"/>
                </a:ln>
              </p:spPr>
            </p:cxnSp>
            <p:cxnSp>
              <p:nvCxnSpPr>
                <p:cNvPr id="1515" name="Google Shape;1515;p44"/>
                <p:cNvCxnSpPr/>
                <p:nvPr/>
              </p:nvCxnSpPr>
              <p:spPr>
                <a:xfrm rot="10800000" flipH="1">
                  <a:off x="2801258" y="687388"/>
                  <a:ext cx="1801813" cy="2998788"/>
                </a:xfrm>
                <a:prstGeom prst="straightConnector1">
                  <a:avLst/>
                </a:prstGeom>
                <a:solidFill>
                  <a:schemeClr val="lt1"/>
                </a:solidFill>
                <a:ln w="9525" cap="rnd" cmpd="sng">
                  <a:solidFill>
                    <a:srgbClr val="D8D8D8">
                      <a:alpha val="32941"/>
                    </a:srgbClr>
                  </a:solidFill>
                  <a:prstDash val="solid"/>
                  <a:round/>
                  <a:headEnd type="oval" w="med" len="med"/>
                  <a:tailEnd type="oval" w="med" len="med"/>
                </a:ln>
              </p:spPr>
            </p:cxnSp>
            <p:cxnSp>
              <p:nvCxnSpPr>
                <p:cNvPr id="1516" name="Google Shape;1516;p44"/>
                <p:cNvCxnSpPr/>
                <p:nvPr/>
              </p:nvCxnSpPr>
              <p:spPr>
                <a:xfrm>
                  <a:off x="5820683" y="450850"/>
                  <a:ext cx="180975" cy="552450"/>
                </a:xfrm>
                <a:prstGeom prst="straightConnector1">
                  <a:avLst/>
                </a:prstGeom>
                <a:solidFill>
                  <a:schemeClr val="lt1"/>
                </a:solidFill>
                <a:ln w="9525" cap="rnd" cmpd="sng">
                  <a:solidFill>
                    <a:srgbClr val="D8D8D8">
                      <a:alpha val="32941"/>
                    </a:srgbClr>
                  </a:solidFill>
                  <a:prstDash val="solid"/>
                  <a:round/>
                  <a:headEnd type="oval" w="med" len="med"/>
                  <a:tailEnd type="oval" w="med" len="med"/>
                </a:ln>
              </p:spPr>
            </p:cxnSp>
            <p:cxnSp>
              <p:nvCxnSpPr>
                <p:cNvPr id="1517" name="Google Shape;1517;p44"/>
                <p:cNvCxnSpPr/>
                <p:nvPr/>
              </p:nvCxnSpPr>
              <p:spPr>
                <a:xfrm rot="10800000" flipH="1">
                  <a:off x="6001658" y="720725"/>
                  <a:ext cx="1014413" cy="282575"/>
                </a:xfrm>
                <a:prstGeom prst="straightConnector1">
                  <a:avLst/>
                </a:prstGeom>
                <a:solidFill>
                  <a:schemeClr val="lt1"/>
                </a:solidFill>
                <a:ln w="9525" cap="rnd" cmpd="sng">
                  <a:solidFill>
                    <a:srgbClr val="D8D8D8">
                      <a:alpha val="32941"/>
                    </a:srgbClr>
                  </a:solidFill>
                  <a:prstDash val="solid"/>
                  <a:round/>
                  <a:headEnd type="oval" w="med" len="med"/>
                  <a:tailEnd type="oval" w="med" len="med"/>
                </a:ln>
              </p:spPr>
            </p:cxnSp>
            <p:cxnSp>
              <p:nvCxnSpPr>
                <p:cNvPr id="1518" name="Google Shape;1518;p44"/>
                <p:cNvCxnSpPr/>
                <p:nvPr/>
              </p:nvCxnSpPr>
              <p:spPr>
                <a:xfrm flipH="1">
                  <a:off x="8165420" y="2546350"/>
                  <a:ext cx="450850" cy="665163"/>
                </a:xfrm>
                <a:prstGeom prst="straightConnector1">
                  <a:avLst/>
                </a:prstGeom>
                <a:solidFill>
                  <a:schemeClr val="lt1"/>
                </a:solidFill>
                <a:ln w="9525" cap="rnd" cmpd="sng">
                  <a:solidFill>
                    <a:srgbClr val="D8D8D8">
                      <a:alpha val="32941"/>
                    </a:srgbClr>
                  </a:solidFill>
                  <a:prstDash val="solid"/>
                  <a:round/>
                  <a:headEnd type="oval" w="med" len="med"/>
                  <a:tailEnd type="oval" w="med" len="med"/>
                </a:ln>
              </p:spPr>
            </p:cxnSp>
            <p:cxnSp>
              <p:nvCxnSpPr>
                <p:cNvPr id="1519" name="Google Shape;1519;p44"/>
                <p:cNvCxnSpPr/>
                <p:nvPr/>
              </p:nvCxnSpPr>
              <p:spPr>
                <a:xfrm rot="10800000">
                  <a:off x="6711270" y="5635625"/>
                  <a:ext cx="766763" cy="225425"/>
                </a:xfrm>
                <a:prstGeom prst="straightConnector1">
                  <a:avLst/>
                </a:prstGeom>
                <a:solidFill>
                  <a:schemeClr val="lt1"/>
                </a:solidFill>
                <a:ln w="9525" cap="rnd" cmpd="sng">
                  <a:solidFill>
                    <a:srgbClr val="D8D8D8">
                      <a:alpha val="32941"/>
                    </a:srgbClr>
                  </a:solidFill>
                  <a:prstDash val="solid"/>
                  <a:round/>
                  <a:headEnd type="oval" w="med" len="med"/>
                  <a:tailEnd type="oval" w="med" len="med"/>
                </a:ln>
              </p:spPr>
            </p:cxnSp>
            <p:cxnSp>
              <p:nvCxnSpPr>
                <p:cNvPr id="1520" name="Google Shape;1520;p44"/>
                <p:cNvCxnSpPr/>
                <p:nvPr/>
              </p:nvCxnSpPr>
              <p:spPr>
                <a:xfrm flipH="1">
                  <a:off x="6339795" y="5635625"/>
                  <a:ext cx="371475" cy="709613"/>
                </a:xfrm>
                <a:prstGeom prst="straightConnector1">
                  <a:avLst/>
                </a:prstGeom>
                <a:solidFill>
                  <a:schemeClr val="lt1"/>
                </a:solidFill>
                <a:ln w="9525" cap="rnd" cmpd="sng">
                  <a:solidFill>
                    <a:srgbClr val="D8D8D8">
                      <a:alpha val="32941"/>
                    </a:srgbClr>
                  </a:solidFill>
                  <a:prstDash val="solid"/>
                  <a:round/>
                  <a:headEnd type="oval" w="med" len="med"/>
                  <a:tailEnd type="oval" w="med" len="med"/>
                </a:ln>
              </p:spPr>
            </p:cxnSp>
            <p:cxnSp>
              <p:nvCxnSpPr>
                <p:cNvPr id="1521" name="Google Shape;1521;p44"/>
                <p:cNvCxnSpPr/>
                <p:nvPr/>
              </p:nvCxnSpPr>
              <p:spPr>
                <a:xfrm rot="10800000" flipH="1">
                  <a:off x="3983945" y="5060950"/>
                  <a:ext cx="22225" cy="744538"/>
                </a:xfrm>
                <a:prstGeom prst="straightConnector1">
                  <a:avLst/>
                </a:prstGeom>
                <a:solidFill>
                  <a:schemeClr val="lt1"/>
                </a:solidFill>
                <a:ln w="9525" cap="rnd" cmpd="sng">
                  <a:solidFill>
                    <a:srgbClr val="D8D8D8">
                      <a:alpha val="32941"/>
                    </a:srgbClr>
                  </a:solidFill>
                  <a:prstDash val="solid"/>
                  <a:round/>
                  <a:headEnd type="oval" w="med" len="med"/>
                  <a:tailEnd type="oval" w="med" len="med"/>
                </a:ln>
              </p:spPr>
            </p:cxnSp>
            <p:cxnSp>
              <p:nvCxnSpPr>
                <p:cNvPr id="1522" name="Google Shape;1522;p44"/>
                <p:cNvCxnSpPr/>
                <p:nvPr/>
              </p:nvCxnSpPr>
              <p:spPr>
                <a:xfrm rot="10800000">
                  <a:off x="3172733" y="4868863"/>
                  <a:ext cx="833438" cy="192088"/>
                </a:xfrm>
                <a:prstGeom prst="straightConnector1">
                  <a:avLst/>
                </a:prstGeom>
                <a:solidFill>
                  <a:schemeClr val="lt1"/>
                </a:solidFill>
                <a:ln w="9525" cap="rnd" cmpd="sng">
                  <a:solidFill>
                    <a:srgbClr val="D8D8D8">
                      <a:alpha val="32941"/>
                    </a:srgbClr>
                  </a:solidFill>
                  <a:prstDash val="solid"/>
                  <a:round/>
                  <a:headEnd type="oval" w="med" len="med"/>
                  <a:tailEnd type="oval" w="med" len="med"/>
                </a:ln>
              </p:spPr>
            </p:cxnSp>
            <p:cxnSp>
              <p:nvCxnSpPr>
                <p:cNvPr id="1523" name="Google Shape;1523;p44"/>
                <p:cNvCxnSpPr/>
                <p:nvPr/>
              </p:nvCxnSpPr>
              <p:spPr>
                <a:xfrm flipH="1">
                  <a:off x="2958420" y="2185988"/>
                  <a:ext cx="742950" cy="271463"/>
                </a:xfrm>
                <a:prstGeom prst="straightConnector1">
                  <a:avLst/>
                </a:prstGeom>
                <a:solidFill>
                  <a:schemeClr val="lt1"/>
                </a:solidFill>
                <a:ln w="9525" cap="rnd" cmpd="sng">
                  <a:solidFill>
                    <a:srgbClr val="D8D8D8">
                      <a:alpha val="32941"/>
                    </a:srgbClr>
                  </a:solidFill>
                  <a:prstDash val="solid"/>
                  <a:round/>
                  <a:headEnd type="oval" w="med" len="med"/>
                  <a:tailEnd type="oval" w="med" len="med"/>
                </a:ln>
              </p:spPr>
            </p:cxnSp>
            <p:cxnSp>
              <p:nvCxnSpPr>
                <p:cNvPr id="1524" name="Google Shape;1524;p44"/>
                <p:cNvCxnSpPr/>
                <p:nvPr/>
              </p:nvCxnSpPr>
              <p:spPr>
                <a:xfrm rot="10800000">
                  <a:off x="3588658" y="1397000"/>
                  <a:ext cx="112713" cy="788988"/>
                </a:xfrm>
                <a:prstGeom prst="straightConnector1">
                  <a:avLst/>
                </a:prstGeom>
                <a:solidFill>
                  <a:schemeClr val="lt1"/>
                </a:solidFill>
                <a:ln w="9525" cap="rnd" cmpd="sng">
                  <a:solidFill>
                    <a:srgbClr val="D8D8D8">
                      <a:alpha val="32941"/>
                    </a:srgbClr>
                  </a:solidFill>
                  <a:prstDash val="solid"/>
                  <a:round/>
                  <a:headEnd type="oval" w="med" len="med"/>
                  <a:tailEnd type="oval" w="med" len="med"/>
                </a:ln>
              </p:spPr>
            </p:cxnSp>
            <p:cxnSp>
              <p:nvCxnSpPr>
                <p:cNvPr id="1525" name="Google Shape;1525;p44"/>
                <p:cNvCxnSpPr/>
                <p:nvPr/>
              </p:nvCxnSpPr>
              <p:spPr>
                <a:xfrm rot="10800000">
                  <a:off x="3701370" y="2185988"/>
                  <a:ext cx="304800" cy="2874963"/>
                </a:xfrm>
                <a:prstGeom prst="straightConnector1">
                  <a:avLst/>
                </a:prstGeom>
                <a:solidFill>
                  <a:schemeClr val="lt1"/>
                </a:solidFill>
                <a:ln w="9525" cap="rnd" cmpd="sng">
                  <a:solidFill>
                    <a:srgbClr val="D8D8D8">
                      <a:alpha val="32941"/>
                    </a:srgbClr>
                  </a:solidFill>
                  <a:prstDash val="solid"/>
                  <a:round/>
                  <a:headEnd type="oval" w="med" len="med"/>
                  <a:tailEnd type="oval" w="med" len="med"/>
                </a:ln>
              </p:spPr>
            </p:cxnSp>
            <p:cxnSp>
              <p:nvCxnSpPr>
                <p:cNvPr id="1526" name="Google Shape;1526;p44"/>
                <p:cNvCxnSpPr/>
                <p:nvPr/>
              </p:nvCxnSpPr>
              <p:spPr>
                <a:xfrm rot="10800000" flipH="1">
                  <a:off x="3701370" y="1003300"/>
                  <a:ext cx="2300288" cy="1182688"/>
                </a:xfrm>
                <a:prstGeom prst="straightConnector1">
                  <a:avLst/>
                </a:prstGeom>
                <a:solidFill>
                  <a:schemeClr val="lt1"/>
                </a:solidFill>
                <a:ln w="9525" cap="rnd" cmpd="sng">
                  <a:solidFill>
                    <a:srgbClr val="D8D8D8">
                      <a:alpha val="32941"/>
                    </a:srgbClr>
                  </a:solidFill>
                  <a:prstDash val="solid"/>
                  <a:round/>
                  <a:headEnd type="oval" w="med" len="med"/>
                  <a:tailEnd type="oval" w="med" len="med"/>
                </a:ln>
              </p:spPr>
            </p:cxnSp>
            <p:cxnSp>
              <p:nvCxnSpPr>
                <p:cNvPr id="1527" name="Google Shape;1527;p44"/>
                <p:cNvCxnSpPr/>
                <p:nvPr/>
              </p:nvCxnSpPr>
              <p:spPr>
                <a:xfrm>
                  <a:off x="6001658" y="1003300"/>
                  <a:ext cx="2163763" cy="2208213"/>
                </a:xfrm>
                <a:prstGeom prst="straightConnector1">
                  <a:avLst/>
                </a:prstGeom>
                <a:solidFill>
                  <a:schemeClr val="lt1"/>
                </a:solidFill>
                <a:ln w="9525" cap="rnd" cmpd="sng">
                  <a:solidFill>
                    <a:srgbClr val="D8D8D8">
                      <a:alpha val="32941"/>
                    </a:srgbClr>
                  </a:solidFill>
                  <a:prstDash val="solid"/>
                  <a:round/>
                  <a:headEnd type="oval" w="med" len="med"/>
                  <a:tailEnd type="oval" w="med" len="med"/>
                </a:ln>
              </p:spPr>
            </p:cxnSp>
            <p:cxnSp>
              <p:nvCxnSpPr>
                <p:cNvPr id="1528" name="Google Shape;1528;p44"/>
                <p:cNvCxnSpPr/>
                <p:nvPr/>
              </p:nvCxnSpPr>
              <p:spPr>
                <a:xfrm flipH="1">
                  <a:off x="6711270" y="3211513"/>
                  <a:ext cx="1454150" cy="2424113"/>
                </a:xfrm>
                <a:prstGeom prst="straightConnector1">
                  <a:avLst/>
                </a:prstGeom>
                <a:solidFill>
                  <a:schemeClr val="lt1"/>
                </a:solidFill>
                <a:ln w="9525" cap="rnd" cmpd="sng">
                  <a:solidFill>
                    <a:srgbClr val="D8D8D8">
                      <a:alpha val="32941"/>
                    </a:srgbClr>
                  </a:solidFill>
                  <a:prstDash val="solid"/>
                  <a:round/>
                  <a:headEnd type="oval" w="med" len="med"/>
                  <a:tailEnd type="oval" w="med" len="med"/>
                </a:ln>
              </p:spPr>
            </p:cxnSp>
            <p:cxnSp>
              <p:nvCxnSpPr>
                <p:cNvPr id="1529" name="Google Shape;1529;p44"/>
                <p:cNvCxnSpPr/>
                <p:nvPr/>
              </p:nvCxnSpPr>
              <p:spPr>
                <a:xfrm rot="10800000">
                  <a:off x="4006170" y="5060950"/>
                  <a:ext cx="2705100" cy="574675"/>
                </a:xfrm>
                <a:prstGeom prst="straightConnector1">
                  <a:avLst/>
                </a:prstGeom>
                <a:solidFill>
                  <a:schemeClr val="lt1"/>
                </a:solidFill>
                <a:ln w="9525" cap="rnd" cmpd="sng">
                  <a:solidFill>
                    <a:srgbClr val="D8D8D8">
                      <a:alpha val="32941"/>
                    </a:srgbClr>
                  </a:solidFill>
                  <a:prstDash val="solid"/>
                  <a:round/>
                  <a:headEnd type="oval" w="med" len="med"/>
                  <a:tailEnd type="oval" w="med" len="med"/>
                </a:ln>
              </p:spPr>
            </p:cxnSp>
            <p:cxnSp>
              <p:nvCxnSpPr>
                <p:cNvPr id="1530" name="Google Shape;1530;p44"/>
                <p:cNvCxnSpPr/>
                <p:nvPr/>
              </p:nvCxnSpPr>
              <p:spPr>
                <a:xfrm flipH="1">
                  <a:off x="7162120" y="1465263"/>
                  <a:ext cx="844550" cy="720725"/>
                </a:xfrm>
                <a:prstGeom prst="straightConnector1">
                  <a:avLst/>
                </a:prstGeom>
                <a:solidFill>
                  <a:schemeClr val="lt1"/>
                </a:solidFill>
                <a:ln w="9525" cap="rnd" cmpd="sng">
                  <a:solidFill>
                    <a:srgbClr val="D8D8D8">
                      <a:alpha val="32941"/>
                    </a:srgbClr>
                  </a:solidFill>
                  <a:prstDash val="solid"/>
                  <a:round/>
                  <a:headEnd type="oval" w="med" len="med"/>
                  <a:tailEnd type="oval" w="med" len="med"/>
                </a:ln>
              </p:spPr>
            </p:cxnSp>
            <p:cxnSp>
              <p:nvCxnSpPr>
                <p:cNvPr id="1531" name="Google Shape;1531;p44"/>
                <p:cNvCxnSpPr/>
                <p:nvPr/>
              </p:nvCxnSpPr>
              <p:spPr>
                <a:xfrm flipH="1">
                  <a:off x="6711270" y="2185988"/>
                  <a:ext cx="450850" cy="3449638"/>
                </a:xfrm>
                <a:prstGeom prst="straightConnector1">
                  <a:avLst/>
                </a:prstGeom>
                <a:solidFill>
                  <a:schemeClr val="lt1"/>
                </a:solidFill>
                <a:ln w="9525" cap="rnd" cmpd="sng">
                  <a:solidFill>
                    <a:srgbClr val="D8D8D8">
                      <a:alpha val="32941"/>
                    </a:srgbClr>
                  </a:solidFill>
                  <a:prstDash val="solid"/>
                  <a:round/>
                  <a:headEnd type="oval" w="med" len="med"/>
                  <a:tailEnd type="oval" w="med" len="med"/>
                </a:ln>
              </p:spPr>
            </p:cxnSp>
            <p:cxnSp>
              <p:nvCxnSpPr>
                <p:cNvPr id="1532" name="Google Shape;1532;p44"/>
                <p:cNvCxnSpPr/>
                <p:nvPr/>
              </p:nvCxnSpPr>
              <p:spPr>
                <a:xfrm rot="10800000">
                  <a:off x="3701370" y="2185988"/>
                  <a:ext cx="3009900" cy="3449638"/>
                </a:xfrm>
                <a:prstGeom prst="straightConnector1">
                  <a:avLst/>
                </a:prstGeom>
                <a:solidFill>
                  <a:schemeClr val="lt1"/>
                </a:solidFill>
                <a:ln w="9525" cap="rnd" cmpd="sng">
                  <a:solidFill>
                    <a:srgbClr val="D8D8D8">
                      <a:alpha val="32941"/>
                    </a:srgbClr>
                  </a:solidFill>
                  <a:prstDash val="solid"/>
                  <a:round/>
                  <a:headEnd type="oval" w="med" len="med"/>
                  <a:tailEnd type="oval" w="med" len="med"/>
                </a:ln>
              </p:spPr>
            </p:cxnSp>
            <p:cxnSp>
              <p:nvCxnSpPr>
                <p:cNvPr id="1533" name="Google Shape;1533;p44"/>
                <p:cNvCxnSpPr/>
                <p:nvPr/>
              </p:nvCxnSpPr>
              <p:spPr>
                <a:xfrm rot="10800000" flipH="1">
                  <a:off x="4006170" y="3494088"/>
                  <a:ext cx="833438" cy="1566863"/>
                </a:xfrm>
                <a:prstGeom prst="straightConnector1">
                  <a:avLst/>
                </a:prstGeom>
                <a:solidFill>
                  <a:schemeClr val="lt1"/>
                </a:solidFill>
                <a:ln w="9525" cap="rnd" cmpd="sng">
                  <a:solidFill>
                    <a:srgbClr val="D8D8D8">
                      <a:alpha val="32941"/>
                    </a:srgbClr>
                  </a:solidFill>
                  <a:prstDash val="solid"/>
                  <a:round/>
                  <a:headEnd type="oval" w="med" len="med"/>
                  <a:tailEnd type="oval" w="med" len="med"/>
                </a:ln>
              </p:spPr>
            </p:cxnSp>
            <p:cxnSp>
              <p:nvCxnSpPr>
                <p:cNvPr id="1534" name="Google Shape;1534;p44"/>
                <p:cNvCxnSpPr/>
                <p:nvPr/>
              </p:nvCxnSpPr>
              <p:spPr>
                <a:xfrm flipH="1">
                  <a:off x="4839608" y="1003300"/>
                  <a:ext cx="1162050" cy="2490788"/>
                </a:xfrm>
                <a:prstGeom prst="straightConnector1">
                  <a:avLst/>
                </a:prstGeom>
                <a:solidFill>
                  <a:schemeClr val="lt1"/>
                </a:solidFill>
                <a:ln w="9525" cap="rnd" cmpd="sng">
                  <a:solidFill>
                    <a:srgbClr val="D8D8D8">
                      <a:alpha val="32941"/>
                    </a:srgbClr>
                  </a:solidFill>
                  <a:prstDash val="solid"/>
                  <a:round/>
                  <a:headEnd type="oval" w="med" len="med"/>
                  <a:tailEnd type="oval" w="med" len="med"/>
                </a:ln>
              </p:spPr>
            </p:cxnSp>
            <p:cxnSp>
              <p:nvCxnSpPr>
                <p:cNvPr id="1535" name="Google Shape;1535;p44"/>
                <p:cNvCxnSpPr/>
                <p:nvPr/>
              </p:nvCxnSpPr>
              <p:spPr>
                <a:xfrm rot="10800000">
                  <a:off x="3701370" y="2185988"/>
                  <a:ext cx="1624013" cy="271463"/>
                </a:xfrm>
                <a:prstGeom prst="straightConnector1">
                  <a:avLst/>
                </a:prstGeom>
                <a:solidFill>
                  <a:schemeClr val="lt1"/>
                </a:solidFill>
                <a:ln w="9525" cap="rnd" cmpd="sng">
                  <a:solidFill>
                    <a:srgbClr val="D8D8D8">
                      <a:alpha val="32941"/>
                    </a:srgbClr>
                  </a:solidFill>
                  <a:prstDash val="solid"/>
                  <a:round/>
                  <a:headEnd type="oval" w="med" len="med"/>
                  <a:tailEnd type="oval" w="med" len="med"/>
                </a:ln>
              </p:spPr>
            </p:cxnSp>
            <p:cxnSp>
              <p:nvCxnSpPr>
                <p:cNvPr id="1536" name="Google Shape;1536;p44"/>
                <p:cNvCxnSpPr/>
                <p:nvPr/>
              </p:nvCxnSpPr>
              <p:spPr>
                <a:xfrm rot="10800000" flipH="1">
                  <a:off x="5325383" y="2185988"/>
                  <a:ext cx="1836738" cy="271463"/>
                </a:xfrm>
                <a:prstGeom prst="straightConnector1">
                  <a:avLst/>
                </a:prstGeom>
                <a:solidFill>
                  <a:schemeClr val="lt1"/>
                </a:solidFill>
                <a:ln w="9525" cap="rnd" cmpd="sng">
                  <a:solidFill>
                    <a:srgbClr val="D8D8D8">
                      <a:alpha val="32941"/>
                    </a:srgbClr>
                  </a:solidFill>
                  <a:prstDash val="solid"/>
                  <a:round/>
                  <a:headEnd type="oval" w="med" len="med"/>
                  <a:tailEnd type="oval" w="med" len="med"/>
                </a:ln>
              </p:spPr>
            </p:cxnSp>
            <p:cxnSp>
              <p:nvCxnSpPr>
                <p:cNvPr id="1537" name="Google Shape;1537;p44"/>
                <p:cNvCxnSpPr/>
                <p:nvPr/>
              </p:nvCxnSpPr>
              <p:spPr>
                <a:xfrm rot="10800000">
                  <a:off x="5325383" y="2457450"/>
                  <a:ext cx="1385888" cy="3178175"/>
                </a:xfrm>
                <a:prstGeom prst="straightConnector1">
                  <a:avLst/>
                </a:prstGeom>
                <a:solidFill>
                  <a:schemeClr val="lt1"/>
                </a:solidFill>
                <a:ln w="9525" cap="rnd" cmpd="sng">
                  <a:solidFill>
                    <a:srgbClr val="D8D8D8">
                      <a:alpha val="32941"/>
                    </a:srgbClr>
                  </a:solidFill>
                  <a:prstDash val="solid"/>
                  <a:round/>
                  <a:headEnd type="oval" w="med" len="med"/>
                  <a:tailEnd type="oval" w="med" len="med"/>
                </a:ln>
              </p:spPr>
            </p:cxnSp>
          </p:grpSp>
        </p:grpSp>
        <p:sp>
          <p:nvSpPr>
            <p:cNvPr id="1538" name="Google Shape;1538;p44"/>
            <p:cNvSpPr/>
            <p:nvPr/>
          </p:nvSpPr>
          <p:spPr>
            <a:xfrm rot="-925728">
              <a:off x="5341" y="8168"/>
              <a:ext cx="2804" cy="559"/>
            </a:xfrm>
            <a:custGeom>
              <a:avLst/>
              <a:gdLst/>
              <a:ahLst/>
              <a:cxnLst/>
              <a:rect l="l" t="t" r="r" b="b"/>
              <a:pathLst>
                <a:path w="2336800" h="308906" extrusionOk="0">
                  <a:moveTo>
                    <a:pt x="2069995" y="55099"/>
                  </a:moveTo>
                  <a:cubicBezTo>
                    <a:pt x="2141428" y="66591"/>
                    <a:pt x="2200638" y="79473"/>
                    <a:pt x="2244982" y="93392"/>
                  </a:cubicBezTo>
                  <a:cubicBezTo>
                    <a:pt x="2304106" y="111952"/>
                    <a:pt x="2336800" y="132357"/>
                    <a:pt x="2336800" y="153776"/>
                  </a:cubicBezTo>
                  <a:cubicBezTo>
                    <a:pt x="2336801" y="239452"/>
                    <a:pt x="1813690" y="308906"/>
                    <a:pt x="1168400" y="308906"/>
                  </a:cubicBezTo>
                  <a:cubicBezTo>
                    <a:pt x="523110" y="308906"/>
                    <a:pt x="1" y="239452"/>
                    <a:pt x="0" y="153776"/>
                  </a:cubicBezTo>
                  <a:cubicBezTo>
                    <a:pt x="0" y="110938"/>
                    <a:pt x="126981" y="38171"/>
                    <a:pt x="372247" y="0"/>
                  </a:cubicBezTo>
                </a:path>
              </a:pathLst>
            </a:custGeom>
            <a:noFill/>
            <a:ln w="28575" cap="flat" cmpd="sng">
              <a:solidFill>
                <a:srgbClr val="CCA4AE"/>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mbria"/>
                <a:ea typeface="Cambria"/>
                <a:cs typeface="Cambria"/>
                <a:sym typeface="Cambria"/>
              </a:endParaRPr>
            </a:p>
          </p:txBody>
        </p:sp>
      </p:grpSp>
    </p:spTree>
  </p:cSld>
  <p:clrMapOvr>
    <a:masterClrMapping/>
  </p:clrMapOvr>
  <mc:AlternateContent xmlns:mc="http://schemas.openxmlformats.org/markup-compatibility/2006" xmlns:p14="http://schemas.microsoft.com/office/powerpoint/2010/main">
    <mc:Choice Requires="p14">
      <p:transition spd="slow" p14:dur="2000" advTm="26670"/>
    </mc:Choice>
    <mc:Fallback xmlns="">
      <p:transition spd="slow" advTm="26670"/>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542"/>
        <p:cNvGrpSpPr/>
        <p:nvPr/>
      </p:nvGrpSpPr>
      <p:grpSpPr>
        <a:xfrm>
          <a:off x="0" y="0"/>
          <a:ext cx="0" cy="0"/>
          <a:chOff x="0" y="0"/>
          <a:chExt cx="0" cy="0"/>
        </a:xfrm>
      </p:grpSpPr>
      <p:pic>
        <p:nvPicPr>
          <p:cNvPr id="1543" name="Google Shape;1543;p45"/>
          <p:cNvPicPr preferRelativeResize="0"/>
          <p:nvPr/>
        </p:nvPicPr>
        <p:blipFill rotWithShape="1">
          <a:blip r:embed="rId3">
            <a:alphaModFix/>
          </a:blip>
          <a:srcRect/>
          <a:stretch/>
        </p:blipFill>
        <p:spPr>
          <a:xfrm>
            <a:off x="4159885" y="3171190"/>
            <a:ext cx="2578735" cy="2581275"/>
          </a:xfrm>
          <a:prstGeom prst="rect">
            <a:avLst/>
          </a:prstGeom>
          <a:noFill/>
          <a:ln>
            <a:noFill/>
          </a:ln>
        </p:spPr>
      </p:pic>
      <p:pic>
        <p:nvPicPr>
          <p:cNvPr id="1544" name="Google Shape;1544;p45"/>
          <p:cNvPicPr preferRelativeResize="0"/>
          <p:nvPr/>
        </p:nvPicPr>
        <p:blipFill rotWithShape="1">
          <a:blip r:embed="rId4">
            <a:alphaModFix/>
          </a:blip>
          <a:srcRect/>
          <a:stretch/>
        </p:blipFill>
        <p:spPr>
          <a:xfrm>
            <a:off x="4076700" y="1182370"/>
            <a:ext cx="2745105" cy="2234565"/>
          </a:xfrm>
          <a:prstGeom prst="rect">
            <a:avLst/>
          </a:prstGeom>
          <a:noFill/>
          <a:ln>
            <a:noFill/>
          </a:ln>
        </p:spPr>
      </p:pic>
      <p:grpSp>
        <p:nvGrpSpPr>
          <p:cNvPr id="1545" name="Google Shape;1545;p45"/>
          <p:cNvGrpSpPr/>
          <p:nvPr/>
        </p:nvGrpSpPr>
        <p:grpSpPr>
          <a:xfrm>
            <a:off x="-50975" y="-41953"/>
            <a:ext cx="2088368" cy="2251731"/>
            <a:chOff x="5772790" y="883375"/>
            <a:chExt cx="3074756" cy="3315280"/>
          </a:xfrm>
        </p:grpSpPr>
        <p:grpSp>
          <p:nvGrpSpPr>
            <p:cNvPr id="1546" name="Google Shape;1546;p45"/>
            <p:cNvGrpSpPr/>
            <p:nvPr/>
          </p:nvGrpSpPr>
          <p:grpSpPr>
            <a:xfrm>
              <a:off x="5839892" y="1318711"/>
              <a:ext cx="2553173" cy="1880182"/>
              <a:chOff x="5839892" y="1318711"/>
              <a:chExt cx="2553173" cy="1880182"/>
            </a:xfrm>
          </p:grpSpPr>
          <p:sp>
            <p:nvSpPr>
              <p:cNvPr id="1547" name="Google Shape;1547;p45"/>
              <p:cNvSpPr/>
              <p:nvPr/>
            </p:nvSpPr>
            <p:spPr>
              <a:xfrm>
                <a:off x="6217336" y="1318711"/>
                <a:ext cx="1857844" cy="1880182"/>
              </a:xfrm>
              <a:prstGeom prst="ellipse">
                <a:avLst/>
              </a:prstGeom>
              <a:blipFill rotWithShape="1">
                <a:blip r:embed="rId5">
                  <a:alphaModFix/>
                </a:blip>
                <a:stretch>
                  <a:fillRect/>
                </a:stretch>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mbria"/>
                  <a:ea typeface="Cambria"/>
                  <a:cs typeface="Cambria"/>
                  <a:sym typeface="Cambria"/>
                </a:endParaRPr>
              </a:p>
            </p:txBody>
          </p:sp>
          <p:sp>
            <p:nvSpPr>
              <p:cNvPr id="1548" name="Google Shape;1548;p45"/>
              <p:cNvSpPr txBox="1"/>
              <p:nvPr/>
            </p:nvSpPr>
            <p:spPr>
              <a:xfrm>
                <a:off x="6525663" y="1740541"/>
                <a:ext cx="1199337" cy="113126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4400">
                    <a:solidFill>
                      <a:schemeClr val="lt1"/>
                    </a:solidFill>
                    <a:latin typeface="Cambria"/>
                    <a:ea typeface="Cambria"/>
                    <a:cs typeface="Cambria"/>
                    <a:sym typeface="Cambria"/>
                  </a:rPr>
                  <a:t>03</a:t>
                </a:r>
                <a:endParaRPr sz="4400">
                  <a:solidFill>
                    <a:schemeClr val="lt1"/>
                  </a:solidFill>
                  <a:latin typeface="Cambria"/>
                  <a:ea typeface="Cambria"/>
                  <a:cs typeface="Cambria"/>
                  <a:sym typeface="Cambria"/>
                </a:endParaRPr>
              </a:p>
            </p:txBody>
          </p:sp>
          <p:sp>
            <p:nvSpPr>
              <p:cNvPr id="1549" name="Google Shape;1549;p45"/>
              <p:cNvSpPr/>
              <p:nvPr/>
            </p:nvSpPr>
            <p:spPr>
              <a:xfrm rot="-925728">
                <a:off x="5847841" y="2140193"/>
                <a:ext cx="2537275" cy="403461"/>
              </a:xfrm>
              <a:custGeom>
                <a:avLst/>
                <a:gdLst/>
                <a:ahLst/>
                <a:cxnLst/>
                <a:rect l="l" t="t" r="r" b="b"/>
                <a:pathLst>
                  <a:path w="2336800" h="308906" extrusionOk="0">
                    <a:moveTo>
                      <a:pt x="2069995" y="55099"/>
                    </a:moveTo>
                    <a:cubicBezTo>
                      <a:pt x="2141428" y="66591"/>
                      <a:pt x="2200638" y="79473"/>
                      <a:pt x="2244982" y="93392"/>
                    </a:cubicBezTo>
                    <a:cubicBezTo>
                      <a:pt x="2304106" y="111952"/>
                      <a:pt x="2336800" y="132357"/>
                      <a:pt x="2336800" y="153776"/>
                    </a:cubicBezTo>
                    <a:cubicBezTo>
                      <a:pt x="2336801" y="239452"/>
                      <a:pt x="1813690" y="308906"/>
                      <a:pt x="1168400" y="308906"/>
                    </a:cubicBezTo>
                    <a:cubicBezTo>
                      <a:pt x="523110" y="308906"/>
                      <a:pt x="1" y="239452"/>
                      <a:pt x="0" y="153776"/>
                    </a:cubicBezTo>
                    <a:cubicBezTo>
                      <a:pt x="0" y="110938"/>
                      <a:pt x="126981" y="38171"/>
                      <a:pt x="372247" y="0"/>
                    </a:cubicBezTo>
                  </a:path>
                </a:pathLst>
              </a:custGeom>
              <a:noFill/>
              <a:ln w="12700" cap="flat" cmpd="sng">
                <a:solidFill>
                  <a:srgbClr val="CCA4AE"/>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mbria"/>
                  <a:ea typeface="Cambria"/>
                  <a:cs typeface="Cambria"/>
                  <a:sym typeface="Cambria"/>
                </a:endParaRPr>
              </a:p>
            </p:txBody>
          </p:sp>
        </p:grpSp>
        <p:grpSp>
          <p:nvGrpSpPr>
            <p:cNvPr id="1550" name="Google Shape;1550;p45"/>
            <p:cNvGrpSpPr/>
            <p:nvPr/>
          </p:nvGrpSpPr>
          <p:grpSpPr>
            <a:xfrm rot="3600000">
              <a:off x="5976429" y="1535838"/>
              <a:ext cx="2667477" cy="2010354"/>
              <a:chOff x="2722806" y="5254728"/>
              <a:chExt cx="8928389" cy="6728889"/>
            </a:xfrm>
          </p:grpSpPr>
          <p:sp>
            <p:nvSpPr>
              <p:cNvPr id="1551" name="Google Shape;1551;p45"/>
              <p:cNvSpPr/>
              <p:nvPr/>
            </p:nvSpPr>
            <p:spPr>
              <a:xfrm rot="10800000" flipH="1">
                <a:off x="2778880" y="5320147"/>
                <a:ext cx="6607380" cy="6598050"/>
              </a:xfrm>
              <a:custGeom>
                <a:avLst/>
                <a:gdLst/>
                <a:ahLst/>
                <a:cxnLst/>
                <a:rect l="l" t="t" r="r" b="b"/>
                <a:pathLst>
                  <a:path w="4242" h="4236" extrusionOk="0">
                    <a:moveTo>
                      <a:pt x="3633" y="3603"/>
                    </a:moveTo>
                    <a:lnTo>
                      <a:pt x="2892" y="4091"/>
                    </a:lnTo>
                    <a:lnTo>
                      <a:pt x="2019" y="4236"/>
                    </a:lnTo>
                    <a:lnTo>
                      <a:pt x="1157" y="4013"/>
                    </a:lnTo>
                    <a:lnTo>
                      <a:pt x="464" y="3459"/>
                    </a:lnTo>
                    <a:lnTo>
                      <a:pt x="54" y="2675"/>
                    </a:lnTo>
                    <a:lnTo>
                      <a:pt x="0" y="1790"/>
                    </a:lnTo>
                    <a:lnTo>
                      <a:pt x="313" y="958"/>
                    </a:lnTo>
                    <a:lnTo>
                      <a:pt x="934" y="325"/>
                    </a:lnTo>
                    <a:lnTo>
                      <a:pt x="1759" y="0"/>
                    </a:lnTo>
                    <a:lnTo>
                      <a:pt x="2651" y="36"/>
                    </a:lnTo>
                    <a:lnTo>
                      <a:pt x="3440" y="434"/>
                    </a:lnTo>
                    <a:lnTo>
                      <a:pt x="4007" y="1121"/>
                    </a:lnTo>
                    <a:lnTo>
                      <a:pt x="4242" y="1976"/>
                    </a:lnTo>
                    <a:lnTo>
                      <a:pt x="4109" y="2850"/>
                    </a:lnTo>
                    <a:lnTo>
                      <a:pt x="3633" y="3603"/>
                    </a:lnTo>
                    <a:close/>
                  </a:path>
                </a:pathLst>
              </a:custGeom>
              <a:no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mbria"/>
                  <a:ea typeface="Cambria"/>
                  <a:cs typeface="Cambria"/>
                  <a:sym typeface="Cambria"/>
                </a:endParaRPr>
              </a:p>
            </p:txBody>
          </p:sp>
          <p:cxnSp>
            <p:nvCxnSpPr>
              <p:cNvPr id="1552" name="Google Shape;1552;p45"/>
              <p:cNvCxnSpPr/>
              <p:nvPr/>
            </p:nvCxnSpPr>
            <p:spPr>
              <a:xfrm>
                <a:off x="4233687" y="11411970"/>
                <a:ext cx="2674416" cy="450150"/>
              </a:xfrm>
              <a:prstGeom prst="straightConnector1">
                <a:avLst/>
              </a:prstGeom>
              <a:noFill/>
              <a:ln w="9525" cap="flat" cmpd="sng">
                <a:solidFill>
                  <a:srgbClr val="A4545D">
                    <a:alpha val="33725"/>
                  </a:srgbClr>
                </a:solidFill>
                <a:prstDash val="solid"/>
                <a:miter lim="800000"/>
                <a:headEnd type="none" w="sm" len="sm"/>
                <a:tailEnd type="none" w="sm" len="sm"/>
              </a:ln>
            </p:spPr>
          </p:cxnSp>
          <p:cxnSp>
            <p:nvCxnSpPr>
              <p:cNvPr id="1553" name="Google Shape;1553;p45"/>
              <p:cNvCxnSpPr/>
              <p:nvPr/>
            </p:nvCxnSpPr>
            <p:spPr>
              <a:xfrm rot="10800000" flipH="1">
                <a:off x="6908106" y="10172114"/>
                <a:ext cx="2112119" cy="1690013"/>
              </a:xfrm>
              <a:prstGeom prst="straightConnector1">
                <a:avLst/>
              </a:prstGeom>
              <a:noFill/>
              <a:ln w="9525" cap="flat" cmpd="sng">
                <a:solidFill>
                  <a:srgbClr val="A4545D">
                    <a:alpha val="33725"/>
                  </a:srgbClr>
                </a:solidFill>
                <a:prstDash val="solid"/>
                <a:miter lim="800000"/>
                <a:headEnd type="none" w="sm" len="sm"/>
                <a:tailEnd type="none" w="sm" len="sm"/>
              </a:ln>
            </p:spPr>
          </p:cxnSp>
          <p:cxnSp>
            <p:nvCxnSpPr>
              <p:cNvPr id="1554" name="Google Shape;1554;p45"/>
              <p:cNvCxnSpPr/>
              <p:nvPr/>
            </p:nvCxnSpPr>
            <p:spPr>
              <a:xfrm rot="10800000">
                <a:off x="8437680" y="6306118"/>
                <a:ext cx="582546" cy="3865991"/>
              </a:xfrm>
              <a:prstGeom prst="straightConnector1">
                <a:avLst/>
              </a:prstGeom>
              <a:noFill/>
              <a:ln w="9525" cap="flat" cmpd="sng">
                <a:solidFill>
                  <a:srgbClr val="A4545D">
                    <a:alpha val="33725"/>
                  </a:srgbClr>
                </a:solidFill>
                <a:prstDash val="solid"/>
                <a:miter lim="800000"/>
                <a:headEnd type="none" w="sm" len="sm"/>
                <a:tailEnd type="none" w="sm" len="sm"/>
              </a:ln>
            </p:spPr>
          </p:cxnSp>
          <p:cxnSp>
            <p:nvCxnSpPr>
              <p:cNvPr id="1555" name="Google Shape;1555;p45"/>
              <p:cNvCxnSpPr/>
              <p:nvPr/>
            </p:nvCxnSpPr>
            <p:spPr>
              <a:xfrm>
                <a:off x="5923692" y="5320147"/>
                <a:ext cx="524913" cy="844226"/>
              </a:xfrm>
              <a:prstGeom prst="straightConnector1">
                <a:avLst/>
              </a:prstGeom>
              <a:noFill/>
              <a:ln w="9525" cap="flat" cmpd="sng">
                <a:solidFill>
                  <a:srgbClr val="A4545D">
                    <a:alpha val="33725"/>
                  </a:srgbClr>
                </a:solidFill>
                <a:prstDash val="solid"/>
                <a:miter lim="800000"/>
                <a:headEnd type="none" w="sm" len="sm"/>
                <a:tailEnd type="none" w="sm" len="sm"/>
              </a:ln>
            </p:spPr>
          </p:cxnSp>
          <p:cxnSp>
            <p:nvCxnSpPr>
              <p:cNvPr id="1556" name="Google Shape;1556;p45"/>
              <p:cNvCxnSpPr/>
              <p:nvPr/>
            </p:nvCxnSpPr>
            <p:spPr>
              <a:xfrm>
                <a:off x="6448609" y="6164374"/>
                <a:ext cx="1989071" cy="141744"/>
              </a:xfrm>
              <a:prstGeom prst="straightConnector1">
                <a:avLst/>
              </a:prstGeom>
              <a:noFill/>
              <a:ln w="9525" cap="flat" cmpd="sng">
                <a:solidFill>
                  <a:srgbClr val="A4545D">
                    <a:alpha val="33725"/>
                  </a:srgbClr>
                </a:solidFill>
                <a:prstDash val="solid"/>
                <a:miter lim="800000"/>
                <a:headEnd type="none" w="sm" len="sm"/>
                <a:tailEnd type="none" w="sm" len="sm"/>
              </a:ln>
            </p:spPr>
          </p:cxnSp>
          <p:cxnSp>
            <p:nvCxnSpPr>
              <p:cNvPr id="1557" name="Google Shape;1557;p45"/>
              <p:cNvCxnSpPr/>
              <p:nvPr/>
            </p:nvCxnSpPr>
            <p:spPr>
              <a:xfrm rot="10800000" flipH="1">
                <a:off x="6448609" y="5546001"/>
                <a:ext cx="834881" cy="618373"/>
              </a:xfrm>
              <a:prstGeom prst="straightConnector1">
                <a:avLst/>
              </a:prstGeom>
              <a:noFill/>
              <a:ln w="9525" cap="flat" cmpd="sng">
                <a:solidFill>
                  <a:srgbClr val="A4545D">
                    <a:alpha val="33725"/>
                  </a:srgbClr>
                </a:solidFill>
                <a:prstDash val="solid"/>
                <a:miter lim="800000"/>
                <a:headEnd type="none" w="sm" len="sm"/>
                <a:tailEnd type="none" w="sm" len="sm"/>
              </a:ln>
            </p:spPr>
          </p:cxnSp>
          <p:cxnSp>
            <p:nvCxnSpPr>
              <p:cNvPr id="1558" name="Google Shape;1558;p45"/>
              <p:cNvCxnSpPr/>
              <p:nvPr/>
            </p:nvCxnSpPr>
            <p:spPr>
              <a:xfrm rot="10800000">
                <a:off x="4581038" y="5667494"/>
                <a:ext cx="1867577" cy="496879"/>
              </a:xfrm>
              <a:prstGeom prst="straightConnector1">
                <a:avLst/>
              </a:prstGeom>
              <a:noFill/>
              <a:ln w="9525" cap="flat" cmpd="sng">
                <a:solidFill>
                  <a:srgbClr val="A4545D">
                    <a:alpha val="33725"/>
                  </a:srgbClr>
                </a:solidFill>
                <a:prstDash val="solid"/>
                <a:miter lim="800000"/>
                <a:headEnd type="none" w="sm" len="sm"/>
                <a:tailEnd type="none" w="sm" len="sm"/>
              </a:ln>
            </p:spPr>
          </p:cxnSp>
          <p:cxnSp>
            <p:nvCxnSpPr>
              <p:cNvPr id="1559" name="Google Shape;1559;p45"/>
              <p:cNvCxnSpPr/>
              <p:nvPr/>
            </p:nvCxnSpPr>
            <p:spPr>
              <a:xfrm flipH="1">
                <a:off x="2862994" y="5667494"/>
                <a:ext cx="1718044" cy="2084085"/>
              </a:xfrm>
              <a:prstGeom prst="straightConnector1">
                <a:avLst/>
              </a:prstGeom>
              <a:noFill/>
              <a:ln w="9525" cap="flat" cmpd="sng">
                <a:solidFill>
                  <a:srgbClr val="A4545D">
                    <a:alpha val="33725"/>
                  </a:srgbClr>
                </a:solidFill>
                <a:prstDash val="solid"/>
                <a:miter lim="800000"/>
                <a:headEnd type="none" w="sm" len="sm"/>
                <a:tailEnd type="none" w="sm" len="sm"/>
              </a:ln>
            </p:spPr>
          </p:cxnSp>
          <p:cxnSp>
            <p:nvCxnSpPr>
              <p:cNvPr id="1560" name="Google Shape;1560;p45"/>
              <p:cNvCxnSpPr/>
              <p:nvPr/>
            </p:nvCxnSpPr>
            <p:spPr>
              <a:xfrm>
                <a:off x="2862994" y="7751583"/>
                <a:ext cx="1370699" cy="3660393"/>
              </a:xfrm>
              <a:prstGeom prst="straightConnector1">
                <a:avLst/>
              </a:prstGeom>
              <a:noFill/>
              <a:ln w="9525" cap="flat" cmpd="sng">
                <a:solidFill>
                  <a:srgbClr val="A4545D">
                    <a:alpha val="33725"/>
                  </a:srgbClr>
                </a:solidFill>
                <a:prstDash val="solid"/>
                <a:miter lim="800000"/>
                <a:headEnd type="none" w="sm" len="sm"/>
                <a:tailEnd type="none" w="sm" len="sm"/>
              </a:ln>
            </p:spPr>
          </p:cxnSp>
          <p:cxnSp>
            <p:nvCxnSpPr>
              <p:cNvPr id="1561" name="Google Shape;1561;p45"/>
              <p:cNvCxnSpPr/>
              <p:nvPr/>
            </p:nvCxnSpPr>
            <p:spPr>
              <a:xfrm rot="10800000">
                <a:off x="8785019" y="8623845"/>
                <a:ext cx="601238" cy="216508"/>
              </a:xfrm>
              <a:prstGeom prst="straightConnector1">
                <a:avLst/>
              </a:prstGeom>
              <a:noFill/>
              <a:ln w="9525" cap="flat" cmpd="sng">
                <a:solidFill>
                  <a:srgbClr val="A4545D">
                    <a:alpha val="33725"/>
                  </a:srgbClr>
                </a:solidFill>
                <a:prstDash val="solid"/>
                <a:miter lim="800000"/>
                <a:headEnd type="none" w="sm" len="sm"/>
                <a:tailEnd type="none" w="sm" len="sm"/>
              </a:ln>
            </p:spPr>
          </p:cxnSp>
          <p:cxnSp>
            <p:nvCxnSpPr>
              <p:cNvPr id="1562" name="Google Shape;1562;p45"/>
              <p:cNvCxnSpPr/>
              <p:nvPr/>
            </p:nvCxnSpPr>
            <p:spPr>
              <a:xfrm rot="10800000" flipH="1">
                <a:off x="8785019" y="7413578"/>
                <a:ext cx="356690" cy="1210267"/>
              </a:xfrm>
              <a:prstGeom prst="straightConnector1">
                <a:avLst/>
              </a:prstGeom>
              <a:noFill/>
              <a:ln w="9525" cap="flat" cmpd="sng">
                <a:solidFill>
                  <a:srgbClr val="A4545D">
                    <a:alpha val="33725"/>
                  </a:srgbClr>
                </a:solidFill>
                <a:prstDash val="solid"/>
                <a:miter lim="800000"/>
                <a:headEnd type="none" w="sm" len="sm"/>
                <a:tailEnd type="none" w="sm" len="sm"/>
              </a:ln>
            </p:spPr>
          </p:cxnSp>
          <p:cxnSp>
            <p:nvCxnSpPr>
              <p:cNvPr id="1563" name="Google Shape;1563;p45"/>
              <p:cNvCxnSpPr/>
              <p:nvPr/>
            </p:nvCxnSpPr>
            <p:spPr>
              <a:xfrm rot="10800000" flipH="1">
                <a:off x="3266410" y="9496110"/>
                <a:ext cx="253890" cy="929896"/>
              </a:xfrm>
              <a:prstGeom prst="straightConnector1">
                <a:avLst/>
              </a:prstGeom>
              <a:noFill/>
              <a:ln w="9525" cap="flat" cmpd="sng">
                <a:solidFill>
                  <a:srgbClr val="A4545D">
                    <a:alpha val="33725"/>
                  </a:srgbClr>
                </a:solidFill>
                <a:prstDash val="solid"/>
                <a:miter lim="800000"/>
                <a:headEnd type="none" w="sm" len="sm"/>
                <a:tailEnd type="none" w="sm" len="sm"/>
              </a:ln>
            </p:spPr>
          </p:cxnSp>
          <p:cxnSp>
            <p:nvCxnSpPr>
              <p:cNvPr id="1564" name="Google Shape;1564;p45"/>
              <p:cNvCxnSpPr/>
              <p:nvPr/>
            </p:nvCxnSpPr>
            <p:spPr>
              <a:xfrm rot="10800000">
                <a:off x="2778880" y="9130070"/>
                <a:ext cx="741423" cy="366041"/>
              </a:xfrm>
              <a:prstGeom prst="straightConnector1">
                <a:avLst/>
              </a:prstGeom>
              <a:noFill/>
              <a:ln w="9525" cap="flat" cmpd="sng">
                <a:solidFill>
                  <a:srgbClr val="A4545D">
                    <a:alpha val="33725"/>
                  </a:srgbClr>
                </a:solidFill>
                <a:prstDash val="solid"/>
                <a:miter lim="800000"/>
                <a:headEnd type="none" w="sm" len="sm"/>
                <a:tailEnd type="none" w="sm" len="sm"/>
              </a:ln>
            </p:spPr>
          </p:cxnSp>
          <p:cxnSp>
            <p:nvCxnSpPr>
              <p:cNvPr id="1565" name="Google Shape;1565;p45"/>
              <p:cNvCxnSpPr/>
              <p:nvPr/>
            </p:nvCxnSpPr>
            <p:spPr>
              <a:xfrm rot="10800000" flipH="1">
                <a:off x="4233687" y="10172114"/>
                <a:ext cx="4786531" cy="1239862"/>
              </a:xfrm>
              <a:prstGeom prst="straightConnector1">
                <a:avLst/>
              </a:prstGeom>
              <a:noFill/>
              <a:ln w="9525" cap="flat" cmpd="sng">
                <a:solidFill>
                  <a:srgbClr val="A4545D">
                    <a:alpha val="33725"/>
                  </a:srgbClr>
                </a:solidFill>
                <a:prstDash val="solid"/>
                <a:miter lim="800000"/>
                <a:headEnd type="none" w="sm" len="sm"/>
                <a:tailEnd type="none" w="sm" len="sm"/>
              </a:ln>
            </p:spPr>
          </p:cxnSp>
          <p:cxnSp>
            <p:nvCxnSpPr>
              <p:cNvPr id="1566" name="Google Shape;1566;p45"/>
              <p:cNvCxnSpPr/>
              <p:nvPr/>
            </p:nvCxnSpPr>
            <p:spPr>
              <a:xfrm flipH="1">
                <a:off x="7584106" y="6306114"/>
                <a:ext cx="853571" cy="1632379"/>
              </a:xfrm>
              <a:prstGeom prst="straightConnector1">
                <a:avLst/>
              </a:prstGeom>
              <a:noFill/>
              <a:ln w="9525" cap="flat" cmpd="sng">
                <a:solidFill>
                  <a:srgbClr val="A4545D">
                    <a:alpha val="33725"/>
                  </a:srgbClr>
                </a:solidFill>
                <a:prstDash val="solid"/>
                <a:miter lim="800000"/>
                <a:headEnd type="none" w="sm" len="sm"/>
                <a:tailEnd type="none" w="sm" len="sm"/>
              </a:ln>
            </p:spPr>
          </p:cxnSp>
          <p:cxnSp>
            <p:nvCxnSpPr>
              <p:cNvPr id="1567" name="Google Shape;1567;p45"/>
              <p:cNvCxnSpPr/>
              <p:nvPr/>
            </p:nvCxnSpPr>
            <p:spPr>
              <a:xfrm>
                <a:off x="4581038" y="5667494"/>
                <a:ext cx="0" cy="1295933"/>
              </a:xfrm>
              <a:prstGeom prst="straightConnector1">
                <a:avLst/>
              </a:prstGeom>
              <a:noFill/>
              <a:ln w="9525" cap="flat" cmpd="sng">
                <a:solidFill>
                  <a:srgbClr val="A4545D">
                    <a:alpha val="33725"/>
                  </a:srgbClr>
                </a:solidFill>
                <a:prstDash val="solid"/>
                <a:miter lim="800000"/>
                <a:headEnd type="none" w="sm" len="sm"/>
                <a:tailEnd type="none" w="sm" len="sm"/>
              </a:ln>
            </p:spPr>
          </p:cxnSp>
          <p:cxnSp>
            <p:nvCxnSpPr>
              <p:cNvPr id="1568" name="Google Shape;1568;p45"/>
              <p:cNvCxnSpPr/>
              <p:nvPr/>
            </p:nvCxnSpPr>
            <p:spPr>
              <a:xfrm rot="10800000" flipH="1">
                <a:off x="2862994" y="6963428"/>
                <a:ext cx="1718044" cy="788152"/>
              </a:xfrm>
              <a:prstGeom prst="straightConnector1">
                <a:avLst/>
              </a:prstGeom>
              <a:noFill/>
              <a:ln w="9525" cap="flat" cmpd="sng">
                <a:solidFill>
                  <a:srgbClr val="A4545D">
                    <a:alpha val="33725"/>
                  </a:srgbClr>
                </a:solidFill>
                <a:prstDash val="solid"/>
                <a:miter lim="800000"/>
                <a:headEnd type="none" w="sm" len="sm"/>
                <a:tailEnd type="none" w="sm" len="sm"/>
              </a:ln>
            </p:spPr>
          </p:cxnSp>
          <p:cxnSp>
            <p:nvCxnSpPr>
              <p:cNvPr id="1569" name="Google Shape;1569;p45"/>
              <p:cNvCxnSpPr/>
              <p:nvPr/>
            </p:nvCxnSpPr>
            <p:spPr>
              <a:xfrm rot="10800000" flipH="1">
                <a:off x="4581038" y="6164374"/>
                <a:ext cx="1867577" cy="799054"/>
              </a:xfrm>
              <a:prstGeom prst="straightConnector1">
                <a:avLst/>
              </a:prstGeom>
              <a:noFill/>
              <a:ln w="9525" cap="flat" cmpd="sng">
                <a:solidFill>
                  <a:srgbClr val="A4545D">
                    <a:alpha val="33725"/>
                  </a:srgbClr>
                </a:solidFill>
                <a:prstDash val="solid"/>
                <a:miter lim="800000"/>
                <a:headEnd type="none" w="sm" len="sm"/>
                <a:tailEnd type="none" w="sm" len="sm"/>
              </a:ln>
            </p:spPr>
          </p:cxnSp>
          <p:cxnSp>
            <p:nvCxnSpPr>
              <p:cNvPr id="1570" name="Google Shape;1570;p45"/>
              <p:cNvCxnSpPr/>
              <p:nvPr/>
            </p:nvCxnSpPr>
            <p:spPr>
              <a:xfrm>
                <a:off x="6504680" y="6173716"/>
                <a:ext cx="1079422" cy="1764774"/>
              </a:xfrm>
              <a:prstGeom prst="straightConnector1">
                <a:avLst/>
              </a:prstGeom>
              <a:noFill/>
              <a:ln w="9525" cap="flat" cmpd="sng">
                <a:solidFill>
                  <a:srgbClr val="A4545D">
                    <a:alpha val="33725"/>
                  </a:srgbClr>
                </a:solidFill>
                <a:prstDash val="solid"/>
                <a:miter lim="800000"/>
                <a:headEnd type="none" w="sm" len="sm"/>
                <a:tailEnd type="none" w="sm" len="sm"/>
              </a:ln>
            </p:spPr>
          </p:cxnSp>
          <p:cxnSp>
            <p:nvCxnSpPr>
              <p:cNvPr id="1571" name="Google Shape;1571;p45"/>
              <p:cNvCxnSpPr/>
              <p:nvPr/>
            </p:nvCxnSpPr>
            <p:spPr>
              <a:xfrm>
                <a:off x="7584106" y="7938496"/>
                <a:ext cx="1200916" cy="685352"/>
              </a:xfrm>
              <a:prstGeom prst="straightConnector1">
                <a:avLst/>
              </a:prstGeom>
              <a:noFill/>
              <a:ln w="9525" cap="flat" cmpd="sng">
                <a:solidFill>
                  <a:srgbClr val="A4545D">
                    <a:alpha val="33725"/>
                  </a:srgbClr>
                </a:solidFill>
                <a:prstDash val="solid"/>
                <a:miter lim="800000"/>
                <a:headEnd type="none" w="sm" len="sm"/>
                <a:tailEnd type="none" w="sm" len="sm"/>
              </a:ln>
            </p:spPr>
          </p:cxnSp>
          <p:cxnSp>
            <p:nvCxnSpPr>
              <p:cNvPr id="1572" name="Google Shape;1572;p45"/>
              <p:cNvCxnSpPr/>
              <p:nvPr/>
            </p:nvCxnSpPr>
            <p:spPr>
              <a:xfrm>
                <a:off x="10215079" y="9513996"/>
                <a:ext cx="1436116" cy="2233616"/>
              </a:xfrm>
              <a:prstGeom prst="straightConnector1">
                <a:avLst/>
              </a:prstGeom>
              <a:noFill/>
              <a:ln w="9525" cap="flat" cmpd="sng">
                <a:solidFill>
                  <a:srgbClr val="A4545D">
                    <a:alpha val="33725"/>
                  </a:srgbClr>
                </a:solidFill>
                <a:prstDash val="solid"/>
                <a:miter lim="800000"/>
                <a:headEnd type="none" w="sm" len="sm"/>
                <a:tailEnd type="none" w="sm" len="sm"/>
              </a:ln>
            </p:spPr>
          </p:cxnSp>
          <p:cxnSp>
            <p:nvCxnSpPr>
              <p:cNvPr id="1573" name="Google Shape;1573;p45"/>
              <p:cNvCxnSpPr/>
              <p:nvPr/>
            </p:nvCxnSpPr>
            <p:spPr>
              <a:xfrm rot="10800000">
                <a:off x="5998460" y="10950921"/>
                <a:ext cx="909646" cy="911206"/>
              </a:xfrm>
              <a:prstGeom prst="straightConnector1">
                <a:avLst/>
              </a:prstGeom>
              <a:noFill/>
              <a:ln w="9525" cap="flat" cmpd="sng">
                <a:solidFill>
                  <a:srgbClr val="A4545D">
                    <a:alpha val="33725"/>
                  </a:srgbClr>
                </a:solidFill>
                <a:prstDash val="solid"/>
                <a:miter lim="800000"/>
                <a:headEnd type="none" w="sm" len="sm"/>
                <a:tailEnd type="none" w="sm" len="sm"/>
              </a:ln>
            </p:spPr>
          </p:cxnSp>
          <p:sp>
            <p:nvSpPr>
              <p:cNvPr id="1574" name="Google Shape;1574;p45"/>
              <p:cNvSpPr/>
              <p:nvPr/>
            </p:nvSpPr>
            <p:spPr>
              <a:xfrm rot="10800000" flipH="1">
                <a:off x="5443948" y="11862123"/>
                <a:ext cx="123050" cy="121494"/>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mbria"/>
                  <a:ea typeface="Cambria"/>
                  <a:cs typeface="Cambria"/>
                  <a:sym typeface="Cambria"/>
                </a:endParaRPr>
              </a:p>
            </p:txBody>
          </p:sp>
          <p:sp>
            <p:nvSpPr>
              <p:cNvPr id="1575" name="Google Shape;1575;p45"/>
              <p:cNvSpPr/>
              <p:nvPr/>
            </p:nvSpPr>
            <p:spPr>
              <a:xfrm rot="10800000" flipH="1">
                <a:off x="6842686" y="11796703"/>
                <a:ext cx="121494" cy="121494"/>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mbria"/>
                  <a:ea typeface="Cambria"/>
                  <a:cs typeface="Cambria"/>
                  <a:sym typeface="Cambria"/>
                </a:endParaRPr>
              </a:p>
            </p:txBody>
          </p:sp>
          <p:sp>
            <p:nvSpPr>
              <p:cNvPr id="1576" name="Google Shape;1576;p45"/>
              <p:cNvSpPr/>
              <p:nvPr/>
            </p:nvSpPr>
            <p:spPr>
              <a:xfrm rot="10800000" flipH="1">
                <a:off x="8127709" y="11158083"/>
                <a:ext cx="123050" cy="121494"/>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mbria"/>
                  <a:ea typeface="Cambria"/>
                  <a:cs typeface="Cambria"/>
                  <a:sym typeface="Cambria"/>
                </a:endParaRPr>
              </a:p>
            </p:txBody>
          </p:sp>
          <p:sp>
            <p:nvSpPr>
              <p:cNvPr id="1577" name="Google Shape;1577;p45"/>
              <p:cNvSpPr/>
              <p:nvPr/>
            </p:nvSpPr>
            <p:spPr>
              <a:xfrm rot="10800000" flipH="1">
                <a:off x="8954802" y="10116036"/>
                <a:ext cx="121494" cy="121494"/>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mbria"/>
                  <a:ea typeface="Cambria"/>
                  <a:cs typeface="Cambria"/>
                  <a:sym typeface="Cambria"/>
                </a:endParaRPr>
              </a:p>
            </p:txBody>
          </p:sp>
          <p:sp>
            <p:nvSpPr>
              <p:cNvPr id="1578" name="Google Shape;1578;p45"/>
              <p:cNvSpPr/>
              <p:nvPr/>
            </p:nvSpPr>
            <p:spPr>
              <a:xfrm rot="10800000" flipH="1">
                <a:off x="5942382" y="10894843"/>
                <a:ext cx="121494" cy="121494"/>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mbria"/>
                  <a:ea typeface="Cambria"/>
                  <a:cs typeface="Cambria"/>
                  <a:sym typeface="Cambria"/>
                </a:endParaRPr>
              </a:p>
            </p:txBody>
          </p:sp>
          <p:sp>
            <p:nvSpPr>
              <p:cNvPr id="1579" name="Google Shape;1579;p45"/>
              <p:cNvSpPr/>
              <p:nvPr/>
            </p:nvSpPr>
            <p:spPr>
              <a:xfrm rot="10800000" flipH="1">
                <a:off x="4177612" y="11354338"/>
                <a:ext cx="121494" cy="123050"/>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mbria"/>
                  <a:ea typeface="Cambria"/>
                  <a:cs typeface="Cambria"/>
                  <a:sym typeface="Cambria"/>
                </a:endParaRPr>
              </a:p>
            </p:txBody>
          </p:sp>
          <p:sp>
            <p:nvSpPr>
              <p:cNvPr id="1580" name="Google Shape;1580;p45"/>
              <p:cNvSpPr/>
              <p:nvPr/>
            </p:nvSpPr>
            <p:spPr>
              <a:xfrm rot="10800000" flipH="1">
                <a:off x="3200990" y="10369927"/>
                <a:ext cx="132399" cy="121494"/>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mbria"/>
                  <a:ea typeface="Cambria"/>
                  <a:cs typeface="Cambria"/>
                  <a:sym typeface="Cambria"/>
                </a:endParaRPr>
              </a:p>
            </p:txBody>
          </p:sp>
          <p:sp>
            <p:nvSpPr>
              <p:cNvPr id="1581" name="Google Shape;1581;p45"/>
              <p:cNvSpPr/>
              <p:nvPr/>
            </p:nvSpPr>
            <p:spPr>
              <a:xfrm rot="10800000" flipH="1">
                <a:off x="3454883" y="9430686"/>
                <a:ext cx="121494" cy="123050"/>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mbria"/>
                  <a:ea typeface="Cambria"/>
                  <a:cs typeface="Cambria"/>
                  <a:sym typeface="Cambria"/>
                </a:endParaRPr>
              </a:p>
            </p:txBody>
          </p:sp>
          <p:sp>
            <p:nvSpPr>
              <p:cNvPr id="1582" name="Google Shape;1582;p45"/>
              <p:cNvSpPr/>
              <p:nvPr/>
            </p:nvSpPr>
            <p:spPr>
              <a:xfrm rot="10800000" flipH="1">
                <a:off x="2722806" y="9073994"/>
                <a:ext cx="121494" cy="123050"/>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mbria"/>
                  <a:ea typeface="Cambria"/>
                  <a:cs typeface="Cambria"/>
                  <a:sym typeface="Cambria"/>
                </a:endParaRPr>
              </a:p>
            </p:txBody>
          </p:sp>
          <p:sp>
            <p:nvSpPr>
              <p:cNvPr id="1583" name="Google Shape;1583;p45"/>
              <p:cNvSpPr/>
              <p:nvPr/>
            </p:nvSpPr>
            <p:spPr>
              <a:xfrm rot="10800000" flipH="1">
                <a:off x="2806916" y="7695505"/>
                <a:ext cx="121494" cy="121494"/>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mbria"/>
                  <a:ea typeface="Cambria"/>
                  <a:cs typeface="Cambria"/>
                  <a:sym typeface="Cambria"/>
                </a:endParaRPr>
              </a:p>
            </p:txBody>
          </p:sp>
          <p:sp>
            <p:nvSpPr>
              <p:cNvPr id="1584" name="Google Shape;1584;p45"/>
              <p:cNvSpPr/>
              <p:nvPr/>
            </p:nvSpPr>
            <p:spPr>
              <a:xfrm rot="10800000" flipH="1">
                <a:off x="4524960" y="6896451"/>
                <a:ext cx="121494" cy="123050"/>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mbria"/>
                  <a:ea typeface="Cambria"/>
                  <a:cs typeface="Cambria"/>
                  <a:sym typeface="Cambria"/>
                </a:endParaRPr>
              </a:p>
            </p:txBody>
          </p:sp>
          <p:sp>
            <p:nvSpPr>
              <p:cNvPr id="1585" name="Google Shape;1585;p45"/>
              <p:cNvSpPr/>
              <p:nvPr/>
            </p:nvSpPr>
            <p:spPr>
              <a:xfrm rot="10800000" flipH="1">
                <a:off x="4524960" y="5602075"/>
                <a:ext cx="121494" cy="121494"/>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mbria"/>
                  <a:ea typeface="Cambria"/>
                  <a:cs typeface="Cambria"/>
                  <a:sym typeface="Cambria"/>
                </a:endParaRPr>
              </a:p>
            </p:txBody>
          </p:sp>
          <p:sp>
            <p:nvSpPr>
              <p:cNvPr id="1586" name="Google Shape;1586;p45"/>
              <p:cNvSpPr/>
              <p:nvPr/>
            </p:nvSpPr>
            <p:spPr>
              <a:xfrm rot="10800000" flipH="1">
                <a:off x="3454883" y="6436953"/>
                <a:ext cx="121494" cy="132398"/>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mbria"/>
                  <a:ea typeface="Cambria"/>
                  <a:cs typeface="Cambria"/>
                  <a:sym typeface="Cambria"/>
                </a:endParaRPr>
              </a:p>
            </p:txBody>
          </p:sp>
          <p:sp>
            <p:nvSpPr>
              <p:cNvPr id="1587" name="Google Shape;1587;p45"/>
              <p:cNvSpPr/>
              <p:nvPr/>
            </p:nvSpPr>
            <p:spPr>
              <a:xfrm rot="10800000" flipH="1">
                <a:off x="6392534" y="6108299"/>
                <a:ext cx="121494" cy="123050"/>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mbria"/>
                  <a:ea typeface="Cambria"/>
                  <a:cs typeface="Cambria"/>
                  <a:sym typeface="Cambria"/>
                </a:endParaRPr>
              </a:p>
            </p:txBody>
          </p:sp>
          <p:sp>
            <p:nvSpPr>
              <p:cNvPr id="1588" name="Google Shape;1588;p45"/>
              <p:cNvSpPr/>
              <p:nvPr/>
            </p:nvSpPr>
            <p:spPr>
              <a:xfrm rot="10800000" flipH="1">
                <a:off x="7227412" y="5489926"/>
                <a:ext cx="121494" cy="121494"/>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mbria"/>
                  <a:ea typeface="Cambria"/>
                  <a:cs typeface="Cambria"/>
                  <a:sym typeface="Cambria"/>
                </a:endParaRPr>
              </a:p>
            </p:txBody>
          </p:sp>
          <p:sp>
            <p:nvSpPr>
              <p:cNvPr id="1589" name="Google Shape;1589;p45"/>
              <p:cNvSpPr/>
              <p:nvPr/>
            </p:nvSpPr>
            <p:spPr>
              <a:xfrm rot="10800000" flipH="1">
                <a:off x="5875403" y="5254728"/>
                <a:ext cx="123050" cy="121494"/>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mbria"/>
                  <a:ea typeface="Cambria"/>
                  <a:cs typeface="Cambria"/>
                  <a:sym typeface="Cambria"/>
                </a:endParaRPr>
              </a:p>
            </p:txBody>
          </p:sp>
          <p:sp>
            <p:nvSpPr>
              <p:cNvPr id="1590" name="Google Shape;1590;p45"/>
              <p:cNvSpPr/>
              <p:nvPr/>
            </p:nvSpPr>
            <p:spPr>
              <a:xfrm rot="10800000" flipH="1">
                <a:off x="8381603" y="6250043"/>
                <a:ext cx="121494" cy="121494"/>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mbria"/>
                  <a:ea typeface="Cambria"/>
                  <a:cs typeface="Cambria"/>
                  <a:sym typeface="Cambria"/>
                </a:endParaRPr>
              </a:p>
            </p:txBody>
          </p:sp>
          <p:sp>
            <p:nvSpPr>
              <p:cNvPr id="1591" name="Google Shape;1591;p45"/>
              <p:cNvSpPr/>
              <p:nvPr/>
            </p:nvSpPr>
            <p:spPr>
              <a:xfrm rot="10800000" flipH="1">
                <a:off x="7528028" y="7882421"/>
                <a:ext cx="121494" cy="121494"/>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mbria"/>
                  <a:ea typeface="Cambria"/>
                  <a:cs typeface="Cambria"/>
                  <a:sym typeface="Cambria"/>
                </a:endParaRPr>
              </a:p>
            </p:txBody>
          </p:sp>
          <p:sp>
            <p:nvSpPr>
              <p:cNvPr id="1592" name="Google Shape;1592;p45"/>
              <p:cNvSpPr/>
              <p:nvPr/>
            </p:nvSpPr>
            <p:spPr>
              <a:xfrm rot="10800000" flipH="1">
                <a:off x="8728941" y="8558425"/>
                <a:ext cx="121494" cy="121494"/>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mbria"/>
                  <a:ea typeface="Cambria"/>
                  <a:cs typeface="Cambria"/>
                  <a:sym typeface="Cambria"/>
                </a:endParaRPr>
              </a:p>
            </p:txBody>
          </p:sp>
          <p:sp>
            <p:nvSpPr>
              <p:cNvPr id="1593" name="Google Shape;1593;p45"/>
              <p:cNvSpPr/>
              <p:nvPr/>
            </p:nvSpPr>
            <p:spPr>
              <a:xfrm rot="10800000" flipH="1">
                <a:off x="9085631" y="7357510"/>
                <a:ext cx="121494" cy="121494"/>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mbria"/>
                  <a:ea typeface="Cambria"/>
                  <a:cs typeface="Cambria"/>
                  <a:sym typeface="Cambria"/>
                </a:endParaRPr>
              </a:p>
            </p:txBody>
          </p:sp>
          <p:sp>
            <p:nvSpPr>
              <p:cNvPr id="1594" name="Google Shape;1594;p45"/>
              <p:cNvSpPr/>
              <p:nvPr/>
            </p:nvSpPr>
            <p:spPr>
              <a:xfrm rot="10800000" flipH="1">
                <a:off x="9330179" y="8782698"/>
                <a:ext cx="121494" cy="123050"/>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mbria"/>
                  <a:ea typeface="Cambria"/>
                  <a:cs typeface="Cambria"/>
                  <a:sym typeface="Cambria"/>
                </a:endParaRPr>
              </a:p>
            </p:txBody>
          </p:sp>
        </p:grpSp>
      </p:grpSp>
      <p:sp>
        <p:nvSpPr>
          <p:cNvPr id="1595" name="Google Shape;1595;p45"/>
          <p:cNvSpPr txBox="1"/>
          <p:nvPr/>
        </p:nvSpPr>
        <p:spPr>
          <a:xfrm>
            <a:off x="1692255" y="512466"/>
            <a:ext cx="2575627" cy="70675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2400">
              <a:solidFill>
                <a:schemeClr val="lt1"/>
              </a:solidFill>
              <a:latin typeface="Cambria"/>
              <a:ea typeface="Cambria"/>
              <a:cs typeface="Cambria"/>
              <a:sym typeface="Cambria"/>
            </a:endParaRPr>
          </a:p>
          <a:p>
            <a:pPr marL="0" marR="0" lvl="0" indent="0" algn="l" rtl="0">
              <a:spcBef>
                <a:spcPts val="0"/>
              </a:spcBef>
              <a:spcAft>
                <a:spcPts val="0"/>
              </a:spcAft>
              <a:buNone/>
            </a:pPr>
            <a:endParaRPr sz="1600">
              <a:solidFill>
                <a:schemeClr val="lt1"/>
              </a:solidFill>
              <a:latin typeface="Cambria"/>
              <a:ea typeface="Cambria"/>
              <a:cs typeface="Cambria"/>
              <a:sym typeface="Cambria"/>
            </a:endParaRPr>
          </a:p>
        </p:txBody>
      </p:sp>
      <p:sp>
        <p:nvSpPr>
          <p:cNvPr id="1596" name="Google Shape;1596;p45"/>
          <p:cNvSpPr txBox="1"/>
          <p:nvPr/>
        </p:nvSpPr>
        <p:spPr>
          <a:xfrm>
            <a:off x="1649075" y="475636"/>
            <a:ext cx="2575627" cy="70675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000" dirty="0">
                <a:solidFill>
                  <a:schemeClr val="lt1"/>
                </a:solidFill>
                <a:latin typeface="Impact" panose="020B0806030902050204" pitchFamily="34" charset="0"/>
                <a:ea typeface="Cambria"/>
                <a:cs typeface="Cambria"/>
                <a:sym typeface="Cambria"/>
              </a:rPr>
              <a:t>Datasets</a:t>
            </a:r>
            <a:endParaRPr dirty="0">
              <a:latin typeface="Impact" panose="020B0806030902050204" pitchFamily="34" charset="0"/>
            </a:endParaRPr>
          </a:p>
        </p:txBody>
      </p:sp>
      <p:grpSp>
        <p:nvGrpSpPr>
          <p:cNvPr id="1597" name="Google Shape;1597;p45"/>
          <p:cNvGrpSpPr/>
          <p:nvPr/>
        </p:nvGrpSpPr>
        <p:grpSpPr>
          <a:xfrm>
            <a:off x="4512945" y="1588666"/>
            <a:ext cx="7794625" cy="3513559"/>
            <a:chOff x="3933" y="2792"/>
            <a:chExt cx="12275" cy="5533"/>
          </a:xfrm>
        </p:grpSpPr>
        <p:sp>
          <p:nvSpPr>
            <p:cNvPr id="1598" name="Google Shape;1598;p45"/>
            <p:cNvSpPr/>
            <p:nvPr/>
          </p:nvSpPr>
          <p:spPr>
            <a:xfrm>
              <a:off x="8093" y="2792"/>
              <a:ext cx="908" cy="908"/>
            </a:xfrm>
            <a:prstGeom prst="ellipse">
              <a:avLst/>
            </a:prstGeom>
            <a:solidFill>
              <a:srgbClr val="2E75B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rgbClr val="9CC2E5"/>
                  </a:solidFill>
                  <a:latin typeface="Cambria"/>
                  <a:ea typeface="Cambria"/>
                  <a:cs typeface="Cambria"/>
                  <a:sym typeface="Cambria"/>
                </a:rPr>
                <a:t>1</a:t>
              </a:r>
              <a:endParaRPr sz="1800">
                <a:solidFill>
                  <a:srgbClr val="9CC2E5"/>
                </a:solidFill>
                <a:latin typeface="Cambria"/>
                <a:ea typeface="Cambria"/>
                <a:cs typeface="Cambria"/>
                <a:sym typeface="Cambria"/>
              </a:endParaRPr>
            </a:p>
          </p:txBody>
        </p:sp>
        <p:cxnSp>
          <p:nvCxnSpPr>
            <p:cNvPr id="1599" name="Google Shape;1599;p45"/>
            <p:cNvCxnSpPr/>
            <p:nvPr/>
          </p:nvCxnSpPr>
          <p:spPr>
            <a:xfrm>
              <a:off x="9002" y="3272"/>
              <a:ext cx="1586" cy="0"/>
            </a:xfrm>
            <a:prstGeom prst="straightConnector1">
              <a:avLst/>
            </a:prstGeom>
            <a:noFill/>
            <a:ln w="9525" cap="flat" cmpd="sng">
              <a:solidFill>
                <a:srgbClr val="7F7F7F"/>
              </a:solidFill>
              <a:prstDash val="dash"/>
              <a:miter lim="800000"/>
              <a:headEnd type="none" w="sm" len="sm"/>
              <a:tailEnd type="oval" w="sm" len="sm"/>
            </a:ln>
          </p:spPr>
        </p:cxnSp>
        <p:sp>
          <p:nvSpPr>
            <p:cNvPr id="1600" name="Google Shape;1600;p45"/>
            <p:cNvSpPr txBox="1"/>
            <p:nvPr/>
          </p:nvSpPr>
          <p:spPr>
            <a:xfrm>
              <a:off x="10770" y="2805"/>
              <a:ext cx="4387" cy="935"/>
            </a:xfrm>
            <a:prstGeom prst="rect">
              <a:avLst/>
            </a:prstGeom>
            <a:noFill/>
            <a:ln>
              <a:noFill/>
            </a:ln>
          </p:spPr>
          <p:txBody>
            <a:bodyPr spcFirstLastPara="1" wrap="square" lIns="91425" tIns="45700" rIns="91425" bIns="45700" anchor="t" anchorCtr="0">
              <a:normAutofit fontScale="67500" lnSpcReduction="20000"/>
            </a:bodyPr>
            <a:lstStyle/>
            <a:p>
              <a:pPr marL="0" marR="0" lvl="0" indent="0" algn="l" rtl="0">
                <a:spcBef>
                  <a:spcPts val="0"/>
                </a:spcBef>
                <a:spcAft>
                  <a:spcPts val="0"/>
                </a:spcAft>
                <a:buClr>
                  <a:schemeClr val="lt1"/>
                </a:buClr>
                <a:buSzPct val="100000"/>
                <a:buFont typeface="Cambria"/>
                <a:buNone/>
              </a:pPr>
              <a:r>
                <a:rPr lang="en-US" sz="6000">
                  <a:solidFill>
                    <a:schemeClr val="lt1"/>
                  </a:solidFill>
                  <a:latin typeface="Cambria"/>
                  <a:ea typeface="Cambria"/>
                  <a:cs typeface="Cambria"/>
                  <a:sym typeface="Cambria"/>
                </a:rPr>
                <a:t>CASME</a:t>
              </a:r>
              <a:endParaRPr/>
            </a:p>
            <a:p>
              <a:pPr marL="0" marR="0" lvl="0" indent="0" algn="l" rtl="0">
                <a:spcBef>
                  <a:spcPts val="0"/>
                </a:spcBef>
                <a:spcAft>
                  <a:spcPts val="0"/>
                </a:spcAft>
                <a:buClr>
                  <a:schemeClr val="dk1"/>
                </a:buClr>
                <a:buSzPct val="100000"/>
                <a:buFont typeface="Cambria"/>
                <a:buNone/>
              </a:pPr>
              <a:endParaRPr sz="2000">
                <a:solidFill>
                  <a:schemeClr val="lt1"/>
                </a:solidFill>
                <a:latin typeface="Cambria"/>
                <a:ea typeface="Cambria"/>
                <a:cs typeface="Cambria"/>
                <a:sym typeface="Cambria"/>
              </a:endParaRPr>
            </a:p>
            <a:p>
              <a:pPr marL="0" marR="0" lvl="0" indent="0" algn="l" rtl="0">
                <a:spcBef>
                  <a:spcPts val="0"/>
                </a:spcBef>
                <a:spcAft>
                  <a:spcPts val="0"/>
                </a:spcAft>
                <a:buClr>
                  <a:schemeClr val="dk1"/>
                </a:buClr>
                <a:buSzPct val="100000"/>
                <a:buFont typeface="Cambria"/>
                <a:buNone/>
              </a:pPr>
              <a:endParaRPr sz="1400">
                <a:solidFill>
                  <a:srgbClr val="595959"/>
                </a:solidFill>
                <a:latin typeface="Cambria"/>
                <a:ea typeface="Cambria"/>
                <a:cs typeface="Cambria"/>
                <a:sym typeface="Cambria"/>
              </a:endParaRPr>
            </a:p>
          </p:txBody>
        </p:sp>
        <p:sp>
          <p:nvSpPr>
            <p:cNvPr id="1601" name="Google Shape;1601;p45"/>
            <p:cNvSpPr/>
            <p:nvPr/>
          </p:nvSpPr>
          <p:spPr>
            <a:xfrm>
              <a:off x="8093" y="3926"/>
              <a:ext cx="908" cy="908"/>
            </a:xfrm>
            <a:prstGeom prst="ellipse">
              <a:avLst/>
            </a:prstGeom>
            <a:solidFill>
              <a:srgbClr val="1E4E7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rgbClr val="9CC2E5"/>
                  </a:solidFill>
                  <a:latin typeface="Cambria"/>
                  <a:ea typeface="Cambria"/>
                  <a:cs typeface="Cambria"/>
                  <a:sym typeface="Cambria"/>
                </a:rPr>
                <a:t>2</a:t>
              </a:r>
              <a:endParaRPr sz="1800">
                <a:solidFill>
                  <a:srgbClr val="9CC2E5"/>
                </a:solidFill>
                <a:latin typeface="Cambria"/>
                <a:ea typeface="Cambria"/>
                <a:cs typeface="Cambria"/>
                <a:sym typeface="Cambria"/>
              </a:endParaRPr>
            </a:p>
          </p:txBody>
        </p:sp>
        <p:cxnSp>
          <p:nvCxnSpPr>
            <p:cNvPr id="1602" name="Google Shape;1602;p45"/>
            <p:cNvCxnSpPr/>
            <p:nvPr/>
          </p:nvCxnSpPr>
          <p:spPr>
            <a:xfrm>
              <a:off x="9002" y="4406"/>
              <a:ext cx="1586" cy="0"/>
            </a:xfrm>
            <a:prstGeom prst="straightConnector1">
              <a:avLst/>
            </a:prstGeom>
            <a:noFill/>
            <a:ln w="9525" cap="flat" cmpd="sng">
              <a:solidFill>
                <a:srgbClr val="7F7F7F"/>
              </a:solidFill>
              <a:prstDash val="dash"/>
              <a:miter lim="800000"/>
              <a:headEnd type="none" w="sm" len="sm"/>
              <a:tailEnd type="oval" w="sm" len="sm"/>
            </a:ln>
          </p:spPr>
        </p:cxnSp>
        <p:sp>
          <p:nvSpPr>
            <p:cNvPr id="1603" name="Google Shape;1603;p45"/>
            <p:cNvSpPr txBox="1"/>
            <p:nvPr/>
          </p:nvSpPr>
          <p:spPr>
            <a:xfrm>
              <a:off x="10770" y="3938"/>
              <a:ext cx="4110" cy="936"/>
            </a:xfrm>
            <a:prstGeom prst="rect">
              <a:avLst/>
            </a:prstGeom>
            <a:noFill/>
            <a:ln>
              <a:noFill/>
            </a:ln>
          </p:spPr>
          <p:txBody>
            <a:bodyPr spcFirstLastPara="1" wrap="square" lIns="91425" tIns="45700" rIns="91425" bIns="45700" anchor="t" anchorCtr="0">
              <a:normAutofit fontScale="65000" lnSpcReduction="20000"/>
            </a:bodyPr>
            <a:lstStyle/>
            <a:p>
              <a:pPr marL="0" marR="0" lvl="0" indent="0" algn="l" rtl="0">
                <a:spcBef>
                  <a:spcPts val="0"/>
                </a:spcBef>
                <a:spcAft>
                  <a:spcPts val="0"/>
                </a:spcAft>
                <a:buClr>
                  <a:schemeClr val="lt1"/>
                </a:buClr>
                <a:buSzPct val="100000"/>
                <a:buFont typeface="Cambria"/>
                <a:buNone/>
              </a:pPr>
              <a:r>
                <a:rPr lang="en-US" sz="6000">
                  <a:solidFill>
                    <a:schemeClr val="lt1"/>
                  </a:solidFill>
                  <a:latin typeface="Cambria"/>
                  <a:ea typeface="Cambria"/>
                  <a:cs typeface="Cambria"/>
                  <a:sym typeface="Cambria"/>
                </a:rPr>
                <a:t>SMIC</a:t>
              </a:r>
              <a:endParaRPr/>
            </a:p>
          </p:txBody>
        </p:sp>
        <p:sp>
          <p:nvSpPr>
            <p:cNvPr id="1604" name="Google Shape;1604;p45"/>
            <p:cNvSpPr/>
            <p:nvPr/>
          </p:nvSpPr>
          <p:spPr>
            <a:xfrm>
              <a:off x="8093" y="5086"/>
              <a:ext cx="908" cy="908"/>
            </a:xfrm>
            <a:prstGeom prst="ellipse">
              <a:avLst/>
            </a:prstGeom>
            <a:solidFill>
              <a:srgbClr val="2E75B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rgbClr val="9CC2E5"/>
                  </a:solidFill>
                  <a:latin typeface="Cambria"/>
                  <a:ea typeface="Cambria"/>
                  <a:cs typeface="Cambria"/>
                  <a:sym typeface="Cambria"/>
                </a:rPr>
                <a:t>3</a:t>
              </a:r>
              <a:endParaRPr sz="1800">
                <a:solidFill>
                  <a:srgbClr val="9CC2E5"/>
                </a:solidFill>
                <a:latin typeface="Cambria"/>
                <a:ea typeface="Cambria"/>
                <a:cs typeface="Cambria"/>
                <a:sym typeface="Cambria"/>
              </a:endParaRPr>
            </a:p>
          </p:txBody>
        </p:sp>
        <p:cxnSp>
          <p:nvCxnSpPr>
            <p:cNvPr id="1605" name="Google Shape;1605;p45"/>
            <p:cNvCxnSpPr/>
            <p:nvPr/>
          </p:nvCxnSpPr>
          <p:spPr>
            <a:xfrm>
              <a:off x="9002" y="5566"/>
              <a:ext cx="1586" cy="0"/>
            </a:xfrm>
            <a:prstGeom prst="straightConnector1">
              <a:avLst/>
            </a:prstGeom>
            <a:noFill/>
            <a:ln w="9525" cap="flat" cmpd="sng">
              <a:solidFill>
                <a:srgbClr val="7F7F7F"/>
              </a:solidFill>
              <a:prstDash val="dash"/>
              <a:miter lim="800000"/>
              <a:headEnd type="none" w="sm" len="sm"/>
              <a:tailEnd type="oval" w="sm" len="sm"/>
            </a:ln>
          </p:spPr>
        </p:cxnSp>
        <p:sp>
          <p:nvSpPr>
            <p:cNvPr id="1606" name="Google Shape;1606;p45"/>
            <p:cNvSpPr txBox="1"/>
            <p:nvPr/>
          </p:nvSpPr>
          <p:spPr>
            <a:xfrm>
              <a:off x="10770" y="5088"/>
              <a:ext cx="4212" cy="956"/>
            </a:xfrm>
            <a:prstGeom prst="rect">
              <a:avLst/>
            </a:prstGeom>
            <a:noFill/>
            <a:ln>
              <a:noFill/>
            </a:ln>
          </p:spPr>
          <p:txBody>
            <a:bodyPr spcFirstLastPara="1" wrap="square" lIns="91425" tIns="45700" rIns="91425" bIns="45700" anchor="t" anchorCtr="0">
              <a:normAutofit fontScale="65000" lnSpcReduction="20000"/>
            </a:bodyPr>
            <a:lstStyle/>
            <a:p>
              <a:pPr marL="0" marR="0" lvl="0" indent="0" algn="l" rtl="0">
                <a:spcBef>
                  <a:spcPts val="0"/>
                </a:spcBef>
                <a:spcAft>
                  <a:spcPts val="0"/>
                </a:spcAft>
                <a:buClr>
                  <a:schemeClr val="lt1"/>
                </a:buClr>
                <a:buSzPct val="100000"/>
                <a:buFont typeface="Cambria"/>
                <a:buNone/>
              </a:pPr>
              <a:r>
                <a:rPr lang="en-US" sz="6000">
                  <a:solidFill>
                    <a:schemeClr val="lt1"/>
                  </a:solidFill>
                  <a:latin typeface="Cambria"/>
                  <a:ea typeface="Cambria"/>
                  <a:cs typeface="Cambria"/>
                  <a:sym typeface="Cambria"/>
                </a:rPr>
                <a:t>CASME</a:t>
              </a:r>
              <a:endParaRPr/>
            </a:p>
          </p:txBody>
        </p:sp>
        <p:sp>
          <p:nvSpPr>
            <p:cNvPr id="1607" name="Google Shape;1607;p45"/>
            <p:cNvSpPr/>
            <p:nvPr/>
          </p:nvSpPr>
          <p:spPr>
            <a:xfrm>
              <a:off x="8093" y="6220"/>
              <a:ext cx="908" cy="908"/>
            </a:xfrm>
            <a:prstGeom prst="ellipse">
              <a:avLst/>
            </a:prstGeom>
            <a:solidFill>
              <a:srgbClr val="1E4E7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rgbClr val="9CC2E5"/>
                  </a:solidFill>
                  <a:latin typeface="Cambria"/>
                  <a:ea typeface="Cambria"/>
                  <a:cs typeface="Cambria"/>
                  <a:sym typeface="Cambria"/>
                </a:rPr>
                <a:t>4</a:t>
              </a:r>
              <a:endParaRPr sz="1800">
                <a:solidFill>
                  <a:srgbClr val="9CC2E5"/>
                </a:solidFill>
                <a:latin typeface="Cambria"/>
                <a:ea typeface="Cambria"/>
                <a:cs typeface="Cambria"/>
                <a:sym typeface="Cambria"/>
              </a:endParaRPr>
            </a:p>
          </p:txBody>
        </p:sp>
        <p:cxnSp>
          <p:nvCxnSpPr>
            <p:cNvPr id="1608" name="Google Shape;1608;p45"/>
            <p:cNvCxnSpPr/>
            <p:nvPr/>
          </p:nvCxnSpPr>
          <p:spPr>
            <a:xfrm>
              <a:off x="9002" y="6700"/>
              <a:ext cx="1586" cy="0"/>
            </a:xfrm>
            <a:prstGeom prst="straightConnector1">
              <a:avLst/>
            </a:prstGeom>
            <a:noFill/>
            <a:ln w="9525" cap="flat" cmpd="sng">
              <a:solidFill>
                <a:srgbClr val="7F7F7F"/>
              </a:solidFill>
              <a:prstDash val="dash"/>
              <a:miter lim="800000"/>
              <a:headEnd type="none" w="sm" len="sm"/>
              <a:tailEnd type="oval" w="sm" len="sm"/>
            </a:ln>
          </p:spPr>
        </p:cxnSp>
        <p:sp>
          <p:nvSpPr>
            <p:cNvPr id="1609" name="Google Shape;1609;p45"/>
            <p:cNvSpPr txBox="1"/>
            <p:nvPr/>
          </p:nvSpPr>
          <p:spPr>
            <a:xfrm>
              <a:off x="10770" y="6220"/>
              <a:ext cx="5403" cy="1001"/>
            </a:xfrm>
            <a:prstGeom prst="rect">
              <a:avLst/>
            </a:prstGeom>
            <a:noFill/>
            <a:ln>
              <a:noFill/>
            </a:ln>
          </p:spPr>
          <p:txBody>
            <a:bodyPr spcFirstLastPara="1" wrap="square" lIns="91425" tIns="45700" rIns="91425" bIns="45700" anchor="t" anchorCtr="0">
              <a:normAutofit fontScale="72500" lnSpcReduction="20000"/>
            </a:bodyPr>
            <a:lstStyle/>
            <a:p>
              <a:pPr marL="0" marR="0" lvl="0" indent="0" algn="l" rtl="0">
                <a:spcBef>
                  <a:spcPts val="0"/>
                </a:spcBef>
                <a:spcAft>
                  <a:spcPts val="0"/>
                </a:spcAft>
                <a:buClr>
                  <a:schemeClr val="lt1"/>
                </a:buClr>
                <a:buSzPct val="100000"/>
                <a:buFont typeface="Cambria"/>
                <a:buNone/>
              </a:pPr>
              <a:r>
                <a:rPr lang="en-US" sz="6000">
                  <a:solidFill>
                    <a:schemeClr val="lt1"/>
                  </a:solidFill>
                  <a:latin typeface="Cambria"/>
                  <a:ea typeface="Cambria"/>
                  <a:cs typeface="Cambria"/>
                  <a:sym typeface="Cambria"/>
                </a:rPr>
                <a:t>SAMM</a:t>
              </a:r>
              <a:endParaRPr/>
            </a:p>
          </p:txBody>
        </p:sp>
        <p:sp>
          <p:nvSpPr>
            <p:cNvPr id="1610" name="Google Shape;1610;p45"/>
            <p:cNvSpPr/>
            <p:nvPr/>
          </p:nvSpPr>
          <p:spPr>
            <a:xfrm>
              <a:off x="8093" y="7354"/>
              <a:ext cx="908" cy="908"/>
            </a:xfrm>
            <a:prstGeom prst="ellipse">
              <a:avLst/>
            </a:prstGeom>
            <a:solidFill>
              <a:srgbClr val="2E75B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rgbClr val="9CC2E5"/>
                  </a:solidFill>
                  <a:latin typeface="Cambria"/>
                  <a:ea typeface="Cambria"/>
                  <a:cs typeface="Cambria"/>
                  <a:sym typeface="Cambria"/>
                </a:rPr>
                <a:t>5</a:t>
              </a:r>
              <a:endParaRPr sz="1800">
                <a:solidFill>
                  <a:srgbClr val="9CC2E5"/>
                </a:solidFill>
                <a:latin typeface="Cambria"/>
                <a:ea typeface="Cambria"/>
                <a:cs typeface="Cambria"/>
                <a:sym typeface="Cambria"/>
              </a:endParaRPr>
            </a:p>
          </p:txBody>
        </p:sp>
        <p:cxnSp>
          <p:nvCxnSpPr>
            <p:cNvPr id="1611" name="Google Shape;1611;p45"/>
            <p:cNvCxnSpPr/>
            <p:nvPr/>
          </p:nvCxnSpPr>
          <p:spPr>
            <a:xfrm>
              <a:off x="9002" y="7834"/>
              <a:ext cx="1586" cy="0"/>
            </a:xfrm>
            <a:prstGeom prst="straightConnector1">
              <a:avLst/>
            </a:prstGeom>
            <a:noFill/>
            <a:ln w="9525" cap="flat" cmpd="sng">
              <a:solidFill>
                <a:srgbClr val="7F7F7F"/>
              </a:solidFill>
              <a:prstDash val="dash"/>
              <a:miter lim="800000"/>
              <a:headEnd type="none" w="sm" len="sm"/>
              <a:tailEnd type="oval" w="sm" len="sm"/>
            </a:ln>
          </p:spPr>
        </p:cxnSp>
        <p:sp>
          <p:nvSpPr>
            <p:cNvPr id="1612" name="Google Shape;1612;p45"/>
            <p:cNvSpPr txBox="1"/>
            <p:nvPr/>
          </p:nvSpPr>
          <p:spPr>
            <a:xfrm>
              <a:off x="10770" y="7343"/>
              <a:ext cx="5438" cy="982"/>
            </a:xfrm>
            <a:prstGeom prst="rect">
              <a:avLst/>
            </a:prstGeom>
            <a:noFill/>
            <a:ln>
              <a:noFill/>
            </a:ln>
          </p:spPr>
          <p:txBody>
            <a:bodyPr spcFirstLastPara="1" wrap="square" lIns="91425" tIns="45700" rIns="91425" bIns="45700" anchor="t" anchorCtr="0">
              <a:normAutofit fontScale="70000" lnSpcReduction="20000"/>
            </a:bodyPr>
            <a:lstStyle/>
            <a:p>
              <a:pPr marL="0" marR="0" lvl="0" indent="0" algn="l" rtl="0">
                <a:spcBef>
                  <a:spcPts val="0"/>
                </a:spcBef>
                <a:spcAft>
                  <a:spcPts val="0"/>
                </a:spcAft>
                <a:buClr>
                  <a:schemeClr val="lt1"/>
                </a:buClr>
                <a:buSzPct val="100000"/>
                <a:buFont typeface="Cambria"/>
                <a:buNone/>
              </a:pPr>
              <a:r>
                <a:rPr lang="en-US" sz="6000">
                  <a:solidFill>
                    <a:schemeClr val="lt1"/>
                  </a:solidFill>
                  <a:latin typeface="Cambria"/>
                  <a:ea typeface="Cambria"/>
                  <a:cs typeface="Cambria"/>
                  <a:sym typeface="Cambria"/>
                </a:rPr>
                <a:t>CAS(ME)^2</a:t>
              </a:r>
              <a:endParaRPr/>
            </a:p>
          </p:txBody>
        </p:sp>
        <p:sp>
          <p:nvSpPr>
            <p:cNvPr id="1613" name="Google Shape;1613;p45"/>
            <p:cNvSpPr txBox="1"/>
            <p:nvPr/>
          </p:nvSpPr>
          <p:spPr>
            <a:xfrm>
              <a:off x="3933" y="7026"/>
              <a:ext cx="3153" cy="581"/>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2400" b="1">
                  <a:solidFill>
                    <a:schemeClr val="lt1"/>
                  </a:solidFill>
                  <a:latin typeface="Cambria"/>
                  <a:ea typeface="Cambria"/>
                  <a:cs typeface="Cambria"/>
                  <a:sym typeface="Cambria"/>
                </a:rPr>
                <a:t>Data Sets</a:t>
              </a:r>
              <a:endParaRPr/>
            </a:p>
          </p:txBody>
        </p:sp>
      </p:grpSp>
      <p:sp>
        <p:nvSpPr>
          <p:cNvPr id="1614" name="Google Shape;1614;p45"/>
          <p:cNvSpPr txBox="1"/>
          <p:nvPr/>
        </p:nvSpPr>
        <p:spPr>
          <a:xfrm>
            <a:off x="63500" y="2534920"/>
            <a:ext cx="4384040" cy="19380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a:solidFill>
                  <a:schemeClr val="lt1"/>
                </a:solidFill>
                <a:latin typeface="Cambria"/>
                <a:ea typeface="Cambria"/>
                <a:cs typeface="Cambria"/>
                <a:sym typeface="Cambria"/>
              </a:rPr>
              <a:t>Due to the short duration of micro expressions,</a:t>
            </a:r>
            <a:endParaRPr/>
          </a:p>
          <a:p>
            <a:pPr marL="0" marR="0" lvl="0" indent="0" algn="l" rtl="0">
              <a:spcBef>
                <a:spcPts val="0"/>
              </a:spcBef>
              <a:spcAft>
                <a:spcPts val="0"/>
              </a:spcAft>
              <a:buNone/>
            </a:pPr>
            <a:r>
              <a:rPr lang="en-US" sz="2000">
                <a:solidFill>
                  <a:schemeClr val="lt1"/>
                </a:solidFill>
                <a:latin typeface="Cambria"/>
                <a:ea typeface="Cambria"/>
                <a:cs typeface="Cambria"/>
                <a:sym typeface="Cambria"/>
              </a:rPr>
              <a:t> we can only locate micro expressions</a:t>
            </a:r>
            <a:r>
              <a:rPr lang="en-US" sz="2000" b="1">
                <a:solidFill>
                  <a:schemeClr val="accent2"/>
                </a:solidFill>
                <a:latin typeface="Cambria"/>
                <a:ea typeface="Cambria"/>
                <a:cs typeface="Cambria"/>
                <a:sym typeface="Cambria"/>
              </a:rPr>
              <a:t> through videos</a:t>
            </a:r>
            <a:r>
              <a:rPr lang="en-US" sz="2000">
                <a:solidFill>
                  <a:schemeClr val="lt1"/>
                </a:solidFill>
                <a:latin typeface="Cambria"/>
                <a:ea typeface="Cambria"/>
                <a:cs typeface="Cambria"/>
                <a:sym typeface="Cambria"/>
              </a:rPr>
              <a:t>, </a:t>
            </a:r>
            <a:endParaRPr/>
          </a:p>
          <a:p>
            <a:pPr marL="0" marR="0" lvl="0" indent="0" algn="l" rtl="0">
              <a:spcBef>
                <a:spcPts val="0"/>
              </a:spcBef>
              <a:spcAft>
                <a:spcPts val="0"/>
              </a:spcAft>
              <a:buNone/>
            </a:pPr>
            <a:r>
              <a:rPr lang="en-US" sz="2000">
                <a:solidFill>
                  <a:schemeClr val="lt1"/>
                </a:solidFill>
                <a:latin typeface="Cambria"/>
                <a:ea typeface="Cambria"/>
                <a:cs typeface="Cambria"/>
                <a:sym typeface="Cambria"/>
              </a:rPr>
              <a:t>and</a:t>
            </a:r>
            <a:r>
              <a:rPr lang="en-US" sz="2000" b="1">
                <a:solidFill>
                  <a:schemeClr val="accent2"/>
                </a:solidFill>
                <a:latin typeface="Cambria"/>
                <a:ea typeface="Cambria"/>
                <a:cs typeface="Cambria"/>
                <a:sym typeface="Cambria"/>
              </a:rPr>
              <a:t> </a:t>
            </a:r>
            <a:r>
              <a:rPr lang="en-US" sz="2000" b="1">
                <a:solidFill>
                  <a:schemeClr val="lt1"/>
                </a:solidFill>
                <a:latin typeface="Cambria"/>
                <a:ea typeface="Cambria"/>
                <a:cs typeface="Cambria"/>
                <a:sym typeface="Cambria"/>
              </a:rPr>
              <a:t>It’s better</a:t>
            </a:r>
            <a:r>
              <a:rPr lang="en-US" sz="2000" b="1">
                <a:solidFill>
                  <a:schemeClr val="accent2"/>
                </a:solidFill>
                <a:latin typeface="Cambria"/>
                <a:ea typeface="Cambria"/>
                <a:cs typeface="Cambria"/>
                <a:sym typeface="Cambria"/>
              </a:rPr>
              <a:t> high frame rate videos</a:t>
            </a:r>
            <a:r>
              <a:rPr lang="en-US" sz="2000">
                <a:solidFill>
                  <a:schemeClr val="lt1"/>
                </a:solidFill>
                <a:latin typeface="Cambria"/>
                <a:ea typeface="Cambria"/>
                <a:cs typeface="Cambria"/>
                <a:sym typeface="Cambria"/>
              </a:rPr>
              <a:t>.</a:t>
            </a:r>
            <a:endParaRPr/>
          </a:p>
        </p:txBody>
      </p:sp>
      <p:pic>
        <p:nvPicPr>
          <p:cNvPr id="1615" name="Google Shape;1615;p45"/>
          <p:cNvPicPr preferRelativeResize="0"/>
          <p:nvPr/>
        </p:nvPicPr>
        <p:blipFill rotWithShape="1">
          <a:blip r:embed="rId6">
            <a:alphaModFix/>
          </a:blip>
          <a:srcRect/>
          <a:stretch/>
        </p:blipFill>
        <p:spPr>
          <a:xfrm>
            <a:off x="10467340" y="5681345"/>
            <a:ext cx="610870" cy="61150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advTm="20630"/>
    </mc:Choice>
    <mc:Fallback xmlns="">
      <p:transition spd="slow" advTm="20630"/>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619"/>
        <p:cNvGrpSpPr/>
        <p:nvPr/>
      </p:nvGrpSpPr>
      <p:grpSpPr>
        <a:xfrm>
          <a:off x="0" y="0"/>
          <a:ext cx="0" cy="0"/>
          <a:chOff x="0" y="0"/>
          <a:chExt cx="0" cy="0"/>
        </a:xfrm>
      </p:grpSpPr>
      <p:pic>
        <p:nvPicPr>
          <p:cNvPr id="1620" name="Google Shape;1620;p46"/>
          <p:cNvPicPr preferRelativeResize="0"/>
          <p:nvPr/>
        </p:nvPicPr>
        <p:blipFill rotWithShape="1">
          <a:blip r:embed="rId3">
            <a:alphaModFix/>
          </a:blip>
          <a:srcRect/>
          <a:stretch/>
        </p:blipFill>
        <p:spPr>
          <a:xfrm>
            <a:off x="1795780" y="1282065"/>
            <a:ext cx="8867775" cy="4293235"/>
          </a:xfrm>
          <a:prstGeom prst="rect">
            <a:avLst/>
          </a:prstGeom>
          <a:noFill/>
          <a:ln>
            <a:noFill/>
          </a:ln>
        </p:spPr>
      </p:pic>
      <p:grpSp>
        <p:nvGrpSpPr>
          <p:cNvPr id="1621" name="Google Shape;1621;p46"/>
          <p:cNvGrpSpPr/>
          <p:nvPr/>
        </p:nvGrpSpPr>
        <p:grpSpPr>
          <a:xfrm>
            <a:off x="-50975" y="-41953"/>
            <a:ext cx="2088368" cy="2251731"/>
            <a:chOff x="5772790" y="883375"/>
            <a:chExt cx="3074756" cy="3315280"/>
          </a:xfrm>
        </p:grpSpPr>
        <p:grpSp>
          <p:nvGrpSpPr>
            <p:cNvPr id="1622" name="Google Shape;1622;p46"/>
            <p:cNvGrpSpPr/>
            <p:nvPr/>
          </p:nvGrpSpPr>
          <p:grpSpPr>
            <a:xfrm>
              <a:off x="5839892" y="1318711"/>
              <a:ext cx="2553173" cy="1880182"/>
              <a:chOff x="5839892" y="1318711"/>
              <a:chExt cx="2553173" cy="1880182"/>
            </a:xfrm>
          </p:grpSpPr>
          <p:sp>
            <p:nvSpPr>
              <p:cNvPr id="1623" name="Google Shape;1623;p46"/>
              <p:cNvSpPr/>
              <p:nvPr/>
            </p:nvSpPr>
            <p:spPr>
              <a:xfrm>
                <a:off x="6217336" y="1318711"/>
                <a:ext cx="1857844" cy="1880182"/>
              </a:xfrm>
              <a:prstGeom prst="ellipse">
                <a:avLst/>
              </a:prstGeom>
              <a:blipFill rotWithShape="1">
                <a:blip r:embed="rId4">
                  <a:alphaModFix/>
                </a:blip>
                <a:stretch>
                  <a:fillRect/>
                </a:stretch>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mbria"/>
                  <a:ea typeface="Cambria"/>
                  <a:cs typeface="Cambria"/>
                  <a:sym typeface="Cambria"/>
                </a:endParaRPr>
              </a:p>
            </p:txBody>
          </p:sp>
          <p:sp>
            <p:nvSpPr>
              <p:cNvPr id="1624" name="Google Shape;1624;p46"/>
              <p:cNvSpPr txBox="1"/>
              <p:nvPr/>
            </p:nvSpPr>
            <p:spPr>
              <a:xfrm>
                <a:off x="6525663" y="1740541"/>
                <a:ext cx="1199337" cy="113126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4400">
                    <a:solidFill>
                      <a:schemeClr val="lt1"/>
                    </a:solidFill>
                    <a:latin typeface="Cambria"/>
                    <a:ea typeface="Cambria"/>
                    <a:cs typeface="Cambria"/>
                    <a:sym typeface="Cambria"/>
                  </a:rPr>
                  <a:t>03</a:t>
                </a:r>
                <a:endParaRPr sz="4400">
                  <a:solidFill>
                    <a:schemeClr val="lt1"/>
                  </a:solidFill>
                  <a:latin typeface="Cambria"/>
                  <a:ea typeface="Cambria"/>
                  <a:cs typeface="Cambria"/>
                  <a:sym typeface="Cambria"/>
                </a:endParaRPr>
              </a:p>
            </p:txBody>
          </p:sp>
          <p:sp>
            <p:nvSpPr>
              <p:cNvPr id="1625" name="Google Shape;1625;p46"/>
              <p:cNvSpPr/>
              <p:nvPr/>
            </p:nvSpPr>
            <p:spPr>
              <a:xfrm rot="-925728">
                <a:off x="5847841" y="2140193"/>
                <a:ext cx="2537275" cy="403461"/>
              </a:xfrm>
              <a:custGeom>
                <a:avLst/>
                <a:gdLst/>
                <a:ahLst/>
                <a:cxnLst/>
                <a:rect l="l" t="t" r="r" b="b"/>
                <a:pathLst>
                  <a:path w="2336800" h="308906" extrusionOk="0">
                    <a:moveTo>
                      <a:pt x="2069995" y="55099"/>
                    </a:moveTo>
                    <a:cubicBezTo>
                      <a:pt x="2141428" y="66591"/>
                      <a:pt x="2200638" y="79473"/>
                      <a:pt x="2244982" y="93392"/>
                    </a:cubicBezTo>
                    <a:cubicBezTo>
                      <a:pt x="2304106" y="111952"/>
                      <a:pt x="2336800" y="132357"/>
                      <a:pt x="2336800" y="153776"/>
                    </a:cubicBezTo>
                    <a:cubicBezTo>
                      <a:pt x="2336801" y="239452"/>
                      <a:pt x="1813690" y="308906"/>
                      <a:pt x="1168400" y="308906"/>
                    </a:cubicBezTo>
                    <a:cubicBezTo>
                      <a:pt x="523110" y="308906"/>
                      <a:pt x="1" y="239452"/>
                      <a:pt x="0" y="153776"/>
                    </a:cubicBezTo>
                    <a:cubicBezTo>
                      <a:pt x="0" y="110938"/>
                      <a:pt x="126981" y="38171"/>
                      <a:pt x="372247" y="0"/>
                    </a:cubicBezTo>
                  </a:path>
                </a:pathLst>
              </a:custGeom>
              <a:noFill/>
              <a:ln w="12700" cap="flat" cmpd="sng">
                <a:solidFill>
                  <a:srgbClr val="CCA4AE"/>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mbria"/>
                  <a:ea typeface="Cambria"/>
                  <a:cs typeface="Cambria"/>
                  <a:sym typeface="Cambria"/>
                </a:endParaRPr>
              </a:p>
            </p:txBody>
          </p:sp>
        </p:grpSp>
        <p:grpSp>
          <p:nvGrpSpPr>
            <p:cNvPr id="1626" name="Google Shape;1626;p46"/>
            <p:cNvGrpSpPr/>
            <p:nvPr/>
          </p:nvGrpSpPr>
          <p:grpSpPr>
            <a:xfrm rot="3600000">
              <a:off x="5976429" y="1535838"/>
              <a:ext cx="2667477" cy="2010354"/>
              <a:chOff x="2722806" y="5254728"/>
              <a:chExt cx="8928389" cy="6728889"/>
            </a:xfrm>
          </p:grpSpPr>
          <p:sp>
            <p:nvSpPr>
              <p:cNvPr id="1627" name="Google Shape;1627;p46"/>
              <p:cNvSpPr/>
              <p:nvPr/>
            </p:nvSpPr>
            <p:spPr>
              <a:xfrm rot="10800000" flipH="1">
                <a:off x="2778880" y="5320147"/>
                <a:ext cx="6607380" cy="6598050"/>
              </a:xfrm>
              <a:custGeom>
                <a:avLst/>
                <a:gdLst/>
                <a:ahLst/>
                <a:cxnLst/>
                <a:rect l="l" t="t" r="r" b="b"/>
                <a:pathLst>
                  <a:path w="4242" h="4236" extrusionOk="0">
                    <a:moveTo>
                      <a:pt x="3633" y="3603"/>
                    </a:moveTo>
                    <a:lnTo>
                      <a:pt x="2892" y="4091"/>
                    </a:lnTo>
                    <a:lnTo>
                      <a:pt x="2019" y="4236"/>
                    </a:lnTo>
                    <a:lnTo>
                      <a:pt x="1157" y="4013"/>
                    </a:lnTo>
                    <a:lnTo>
                      <a:pt x="464" y="3459"/>
                    </a:lnTo>
                    <a:lnTo>
                      <a:pt x="54" y="2675"/>
                    </a:lnTo>
                    <a:lnTo>
                      <a:pt x="0" y="1790"/>
                    </a:lnTo>
                    <a:lnTo>
                      <a:pt x="313" y="958"/>
                    </a:lnTo>
                    <a:lnTo>
                      <a:pt x="934" y="325"/>
                    </a:lnTo>
                    <a:lnTo>
                      <a:pt x="1759" y="0"/>
                    </a:lnTo>
                    <a:lnTo>
                      <a:pt x="2651" y="36"/>
                    </a:lnTo>
                    <a:lnTo>
                      <a:pt x="3440" y="434"/>
                    </a:lnTo>
                    <a:lnTo>
                      <a:pt x="4007" y="1121"/>
                    </a:lnTo>
                    <a:lnTo>
                      <a:pt x="4242" y="1976"/>
                    </a:lnTo>
                    <a:lnTo>
                      <a:pt x="4109" y="2850"/>
                    </a:lnTo>
                    <a:lnTo>
                      <a:pt x="3633" y="3603"/>
                    </a:lnTo>
                    <a:close/>
                  </a:path>
                </a:pathLst>
              </a:custGeom>
              <a:no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mbria"/>
                  <a:ea typeface="Cambria"/>
                  <a:cs typeface="Cambria"/>
                  <a:sym typeface="Cambria"/>
                </a:endParaRPr>
              </a:p>
            </p:txBody>
          </p:sp>
          <p:cxnSp>
            <p:nvCxnSpPr>
              <p:cNvPr id="1628" name="Google Shape;1628;p46"/>
              <p:cNvCxnSpPr/>
              <p:nvPr/>
            </p:nvCxnSpPr>
            <p:spPr>
              <a:xfrm>
                <a:off x="4233687" y="11411970"/>
                <a:ext cx="2674416" cy="450150"/>
              </a:xfrm>
              <a:prstGeom prst="straightConnector1">
                <a:avLst/>
              </a:prstGeom>
              <a:noFill/>
              <a:ln w="9525" cap="flat" cmpd="sng">
                <a:solidFill>
                  <a:srgbClr val="A4545D">
                    <a:alpha val="33725"/>
                  </a:srgbClr>
                </a:solidFill>
                <a:prstDash val="solid"/>
                <a:miter lim="800000"/>
                <a:headEnd type="none" w="sm" len="sm"/>
                <a:tailEnd type="none" w="sm" len="sm"/>
              </a:ln>
            </p:spPr>
          </p:cxnSp>
          <p:cxnSp>
            <p:nvCxnSpPr>
              <p:cNvPr id="1629" name="Google Shape;1629;p46"/>
              <p:cNvCxnSpPr/>
              <p:nvPr/>
            </p:nvCxnSpPr>
            <p:spPr>
              <a:xfrm rot="10800000" flipH="1">
                <a:off x="6908106" y="10172114"/>
                <a:ext cx="2112119" cy="1690013"/>
              </a:xfrm>
              <a:prstGeom prst="straightConnector1">
                <a:avLst/>
              </a:prstGeom>
              <a:noFill/>
              <a:ln w="9525" cap="flat" cmpd="sng">
                <a:solidFill>
                  <a:srgbClr val="A4545D">
                    <a:alpha val="33725"/>
                  </a:srgbClr>
                </a:solidFill>
                <a:prstDash val="solid"/>
                <a:miter lim="800000"/>
                <a:headEnd type="none" w="sm" len="sm"/>
                <a:tailEnd type="none" w="sm" len="sm"/>
              </a:ln>
            </p:spPr>
          </p:cxnSp>
          <p:cxnSp>
            <p:nvCxnSpPr>
              <p:cNvPr id="1630" name="Google Shape;1630;p46"/>
              <p:cNvCxnSpPr/>
              <p:nvPr/>
            </p:nvCxnSpPr>
            <p:spPr>
              <a:xfrm rot="10800000">
                <a:off x="8437680" y="6306118"/>
                <a:ext cx="582546" cy="3865991"/>
              </a:xfrm>
              <a:prstGeom prst="straightConnector1">
                <a:avLst/>
              </a:prstGeom>
              <a:noFill/>
              <a:ln w="9525" cap="flat" cmpd="sng">
                <a:solidFill>
                  <a:srgbClr val="A4545D">
                    <a:alpha val="33725"/>
                  </a:srgbClr>
                </a:solidFill>
                <a:prstDash val="solid"/>
                <a:miter lim="800000"/>
                <a:headEnd type="none" w="sm" len="sm"/>
                <a:tailEnd type="none" w="sm" len="sm"/>
              </a:ln>
            </p:spPr>
          </p:cxnSp>
          <p:cxnSp>
            <p:nvCxnSpPr>
              <p:cNvPr id="1631" name="Google Shape;1631;p46"/>
              <p:cNvCxnSpPr/>
              <p:nvPr/>
            </p:nvCxnSpPr>
            <p:spPr>
              <a:xfrm>
                <a:off x="5923692" y="5320147"/>
                <a:ext cx="524913" cy="844226"/>
              </a:xfrm>
              <a:prstGeom prst="straightConnector1">
                <a:avLst/>
              </a:prstGeom>
              <a:noFill/>
              <a:ln w="9525" cap="flat" cmpd="sng">
                <a:solidFill>
                  <a:srgbClr val="A4545D">
                    <a:alpha val="33725"/>
                  </a:srgbClr>
                </a:solidFill>
                <a:prstDash val="solid"/>
                <a:miter lim="800000"/>
                <a:headEnd type="none" w="sm" len="sm"/>
                <a:tailEnd type="none" w="sm" len="sm"/>
              </a:ln>
            </p:spPr>
          </p:cxnSp>
          <p:cxnSp>
            <p:nvCxnSpPr>
              <p:cNvPr id="1632" name="Google Shape;1632;p46"/>
              <p:cNvCxnSpPr/>
              <p:nvPr/>
            </p:nvCxnSpPr>
            <p:spPr>
              <a:xfrm>
                <a:off x="6448609" y="6164374"/>
                <a:ext cx="1989071" cy="141744"/>
              </a:xfrm>
              <a:prstGeom prst="straightConnector1">
                <a:avLst/>
              </a:prstGeom>
              <a:noFill/>
              <a:ln w="9525" cap="flat" cmpd="sng">
                <a:solidFill>
                  <a:srgbClr val="A4545D">
                    <a:alpha val="33725"/>
                  </a:srgbClr>
                </a:solidFill>
                <a:prstDash val="solid"/>
                <a:miter lim="800000"/>
                <a:headEnd type="none" w="sm" len="sm"/>
                <a:tailEnd type="none" w="sm" len="sm"/>
              </a:ln>
            </p:spPr>
          </p:cxnSp>
          <p:cxnSp>
            <p:nvCxnSpPr>
              <p:cNvPr id="1633" name="Google Shape;1633;p46"/>
              <p:cNvCxnSpPr/>
              <p:nvPr/>
            </p:nvCxnSpPr>
            <p:spPr>
              <a:xfrm rot="10800000" flipH="1">
                <a:off x="6448609" y="5546001"/>
                <a:ext cx="834881" cy="618373"/>
              </a:xfrm>
              <a:prstGeom prst="straightConnector1">
                <a:avLst/>
              </a:prstGeom>
              <a:noFill/>
              <a:ln w="9525" cap="flat" cmpd="sng">
                <a:solidFill>
                  <a:srgbClr val="A4545D">
                    <a:alpha val="33725"/>
                  </a:srgbClr>
                </a:solidFill>
                <a:prstDash val="solid"/>
                <a:miter lim="800000"/>
                <a:headEnd type="none" w="sm" len="sm"/>
                <a:tailEnd type="none" w="sm" len="sm"/>
              </a:ln>
            </p:spPr>
          </p:cxnSp>
          <p:cxnSp>
            <p:nvCxnSpPr>
              <p:cNvPr id="1634" name="Google Shape;1634;p46"/>
              <p:cNvCxnSpPr/>
              <p:nvPr/>
            </p:nvCxnSpPr>
            <p:spPr>
              <a:xfrm rot="10800000">
                <a:off x="4581038" y="5667494"/>
                <a:ext cx="1867577" cy="496879"/>
              </a:xfrm>
              <a:prstGeom prst="straightConnector1">
                <a:avLst/>
              </a:prstGeom>
              <a:noFill/>
              <a:ln w="9525" cap="flat" cmpd="sng">
                <a:solidFill>
                  <a:srgbClr val="A4545D">
                    <a:alpha val="33725"/>
                  </a:srgbClr>
                </a:solidFill>
                <a:prstDash val="solid"/>
                <a:miter lim="800000"/>
                <a:headEnd type="none" w="sm" len="sm"/>
                <a:tailEnd type="none" w="sm" len="sm"/>
              </a:ln>
            </p:spPr>
          </p:cxnSp>
          <p:cxnSp>
            <p:nvCxnSpPr>
              <p:cNvPr id="1635" name="Google Shape;1635;p46"/>
              <p:cNvCxnSpPr/>
              <p:nvPr/>
            </p:nvCxnSpPr>
            <p:spPr>
              <a:xfrm flipH="1">
                <a:off x="2862994" y="5667494"/>
                <a:ext cx="1718044" cy="2084085"/>
              </a:xfrm>
              <a:prstGeom prst="straightConnector1">
                <a:avLst/>
              </a:prstGeom>
              <a:noFill/>
              <a:ln w="9525" cap="flat" cmpd="sng">
                <a:solidFill>
                  <a:srgbClr val="A4545D">
                    <a:alpha val="33725"/>
                  </a:srgbClr>
                </a:solidFill>
                <a:prstDash val="solid"/>
                <a:miter lim="800000"/>
                <a:headEnd type="none" w="sm" len="sm"/>
                <a:tailEnd type="none" w="sm" len="sm"/>
              </a:ln>
            </p:spPr>
          </p:cxnSp>
          <p:cxnSp>
            <p:nvCxnSpPr>
              <p:cNvPr id="1636" name="Google Shape;1636;p46"/>
              <p:cNvCxnSpPr/>
              <p:nvPr/>
            </p:nvCxnSpPr>
            <p:spPr>
              <a:xfrm>
                <a:off x="2862994" y="7751583"/>
                <a:ext cx="1370699" cy="3660393"/>
              </a:xfrm>
              <a:prstGeom prst="straightConnector1">
                <a:avLst/>
              </a:prstGeom>
              <a:noFill/>
              <a:ln w="9525" cap="flat" cmpd="sng">
                <a:solidFill>
                  <a:srgbClr val="A4545D">
                    <a:alpha val="33725"/>
                  </a:srgbClr>
                </a:solidFill>
                <a:prstDash val="solid"/>
                <a:miter lim="800000"/>
                <a:headEnd type="none" w="sm" len="sm"/>
                <a:tailEnd type="none" w="sm" len="sm"/>
              </a:ln>
            </p:spPr>
          </p:cxnSp>
          <p:cxnSp>
            <p:nvCxnSpPr>
              <p:cNvPr id="1637" name="Google Shape;1637;p46"/>
              <p:cNvCxnSpPr/>
              <p:nvPr/>
            </p:nvCxnSpPr>
            <p:spPr>
              <a:xfrm rot="10800000">
                <a:off x="8785019" y="8623845"/>
                <a:ext cx="601238" cy="216508"/>
              </a:xfrm>
              <a:prstGeom prst="straightConnector1">
                <a:avLst/>
              </a:prstGeom>
              <a:noFill/>
              <a:ln w="9525" cap="flat" cmpd="sng">
                <a:solidFill>
                  <a:srgbClr val="A4545D">
                    <a:alpha val="33725"/>
                  </a:srgbClr>
                </a:solidFill>
                <a:prstDash val="solid"/>
                <a:miter lim="800000"/>
                <a:headEnd type="none" w="sm" len="sm"/>
                <a:tailEnd type="none" w="sm" len="sm"/>
              </a:ln>
            </p:spPr>
          </p:cxnSp>
          <p:cxnSp>
            <p:nvCxnSpPr>
              <p:cNvPr id="1638" name="Google Shape;1638;p46"/>
              <p:cNvCxnSpPr/>
              <p:nvPr/>
            </p:nvCxnSpPr>
            <p:spPr>
              <a:xfrm rot="10800000" flipH="1">
                <a:off x="8785019" y="7413578"/>
                <a:ext cx="356690" cy="1210267"/>
              </a:xfrm>
              <a:prstGeom prst="straightConnector1">
                <a:avLst/>
              </a:prstGeom>
              <a:noFill/>
              <a:ln w="9525" cap="flat" cmpd="sng">
                <a:solidFill>
                  <a:srgbClr val="A4545D">
                    <a:alpha val="33725"/>
                  </a:srgbClr>
                </a:solidFill>
                <a:prstDash val="solid"/>
                <a:miter lim="800000"/>
                <a:headEnd type="none" w="sm" len="sm"/>
                <a:tailEnd type="none" w="sm" len="sm"/>
              </a:ln>
            </p:spPr>
          </p:cxnSp>
          <p:cxnSp>
            <p:nvCxnSpPr>
              <p:cNvPr id="1639" name="Google Shape;1639;p46"/>
              <p:cNvCxnSpPr/>
              <p:nvPr/>
            </p:nvCxnSpPr>
            <p:spPr>
              <a:xfrm rot="10800000" flipH="1">
                <a:off x="3266410" y="9496110"/>
                <a:ext cx="253890" cy="929896"/>
              </a:xfrm>
              <a:prstGeom prst="straightConnector1">
                <a:avLst/>
              </a:prstGeom>
              <a:noFill/>
              <a:ln w="9525" cap="flat" cmpd="sng">
                <a:solidFill>
                  <a:srgbClr val="A4545D">
                    <a:alpha val="33725"/>
                  </a:srgbClr>
                </a:solidFill>
                <a:prstDash val="solid"/>
                <a:miter lim="800000"/>
                <a:headEnd type="none" w="sm" len="sm"/>
                <a:tailEnd type="none" w="sm" len="sm"/>
              </a:ln>
            </p:spPr>
          </p:cxnSp>
          <p:cxnSp>
            <p:nvCxnSpPr>
              <p:cNvPr id="1640" name="Google Shape;1640;p46"/>
              <p:cNvCxnSpPr/>
              <p:nvPr/>
            </p:nvCxnSpPr>
            <p:spPr>
              <a:xfrm rot="10800000">
                <a:off x="2778880" y="9130070"/>
                <a:ext cx="741423" cy="366041"/>
              </a:xfrm>
              <a:prstGeom prst="straightConnector1">
                <a:avLst/>
              </a:prstGeom>
              <a:noFill/>
              <a:ln w="9525" cap="flat" cmpd="sng">
                <a:solidFill>
                  <a:srgbClr val="A4545D">
                    <a:alpha val="33725"/>
                  </a:srgbClr>
                </a:solidFill>
                <a:prstDash val="solid"/>
                <a:miter lim="800000"/>
                <a:headEnd type="none" w="sm" len="sm"/>
                <a:tailEnd type="none" w="sm" len="sm"/>
              </a:ln>
            </p:spPr>
          </p:cxnSp>
          <p:cxnSp>
            <p:nvCxnSpPr>
              <p:cNvPr id="1641" name="Google Shape;1641;p46"/>
              <p:cNvCxnSpPr/>
              <p:nvPr/>
            </p:nvCxnSpPr>
            <p:spPr>
              <a:xfrm rot="10800000" flipH="1">
                <a:off x="4233687" y="10172114"/>
                <a:ext cx="4786531" cy="1239862"/>
              </a:xfrm>
              <a:prstGeom prst="straightConnector1">
                <a:avLst/>
              </a:prstGeom>
              <a:noFill/>
              <a:ln w="9525" cap="flat" cmpd="sng">
                <a:solidFill>
                  <a:srgbClr val="A4545D">
                    <a:alpha val="33725"/>
                  </a:srgbClr>
                </a:solidFill>
                <a:prstDash val="solid"/>
                <a:miter lim="800000"/>
                <a:headEnd type="none" w="sm" len="sm"/>
                <a:tailEnd type="none" w="sm" len="sm"/>
              </a:ln>
            </p:spPr>
          </p:cxnSp>
          <p:cxnSp>
            <p:nvCxnSpPr>
              <p:cNvPr id="1642" name="Google Shape;1642;p46"/>
              <p:cNvCxnSpPr/>
              <p:nvPr/>
            </p:nvCxnSpPr>
            <p:spPr>
              <a:xfrm flipH="1">
                <a:off x="7584106" y="6306114"/>
                <a:ext cx="853571" cy="1632379"/>
              </a:xfrm>
              <a:prstGeom prst="straightConnector1">
                <a:avLst/>
              </a:prstGeom>
              <a:noFill/>
              <a:ln w="9525" cap="flat" cmpd="sng">
                <a:solidFill>
                  <a:srgbClr val="A4545D">
                    <a:alpha val="33725"/>
                  </a:srgbClr>
                </a:solidFill>
                <a:prstDash val="solid"/>
                <a:miter lim="800000"/>
                <a:headEnd type="none" w="sm" len="sm"/>
                <a:tailEnd type="none" w="sm" len="sm"/>
              </a:ln>
            </p:spPr>
          </p:cxnSp>
          <p:cxnSp>
            <p:nvCxnSpPr>
              <p:cNvPr id="1643" name="Google Shape;1643;p46"/>
              <p:cNvCxnSpPr/>
              <p:nvPr/>
            </p:nvCxnSpPr>
            <p:spPr>
              <a:xfrm>
                <a:off x="4581038" y="5667494"/>
                <a:ext cx="0" cy="1295933"/>
              </a:xfrm>
              <a:prstGeom prst="straightConnector1">
                <a:avLst/>
              </a:prstGeom>
              <a:noFill/>
              <a:ln w="9525" cap="flat" cmpd="sng">
                <a:solidFill>
                  <a:srgbClr val="A4545D">
                    <a:alpha val="33725"/>
                  </a:srgbClr>
                </a:solidFill>
                <a:prstDash val="solid"/>
                <a:miter lim="800000"/>
                <a:headEnd type="none" w="sm" len="sm"/>
                <a:tailEnd type="none" w="sm" len="sm"/>
              </a:ln>
            </p:spPr>
          </p:cxnSp>
          <p:cxnSp>
            <p:nvCxnSpPr>
              <p:cNvPr id="1644" name="Google Shape;1644;p46"/>
              <p:cNvCxnSpPr/>
              <p:nvPr/>
            </p:nvCxnSpPr>
            <p:spPr>
              <a:xfrm rot="10800000" flipH="1">
                <a:off x="2862994" y="6963428"/>
                <a:ext cx="1718044" cy="788152"/>
              </a:xfrm>
              <a:prstGeom prst="straightConnector1">
                <a:avLst/>
              </a:prstGeom>
              <a:noFill/>
              <a:ln w="9525" cap="flat" cmpd="sng">
                <a:solidFill>
                  <a:srgbClr val="A4545D">
                    <a:alpha val="33725"/>
                  </a:srgbClr>
                </a:solidFill>
                <a:prstDash val="solid"/>
                <a:miter lim="800000"/>
                <a:headEnd type="none" w="sm" len="sm"/>
                <a:tailEnd type="none" w="sm" len="sm"/>
              </a:ln>
            </p:spPr>
          </p:cxnSp>
          <p:cxnSp>
            <p:nvCxnSpPr>
              <p:cNvPr id="1645" name="Google Shape;1645;p46"/>
              <p:cNvCxnSpPr/>
              <p:nvPr/>
            </p:nvCxnSpPr>
            <p:spPr>
              <a:xfrm rot="10800000" flipH="1">
                <a:off x="4581038" y="6164374"/>
                <a:ext cx="1867577" cy="799054"/>
              </a:xfrm>
              <a:prstGeom prst="straightConnector1">
                <a:avLst/>
              </a:prstGeom>
              <a:noFill/>
              <a:ln w="9525" cap="flat" cmpd="sng">
                <a:solidFill>
                  <a:srgbClr val="A4545D">
                    <a:alpha val="33725"/>
                  </a:srgbClr>
                </a:solidFill>
                <a:prstDash val="solid"/>
                <a:miter lim="800000"/>
                <a:headEnd type="none" w="sm" len="sm"/>
                <a:tailEnd type="none" w="sm" len="sm"/>
              </a:ln>
            </p:spPr>
          </p:cxnSp>
          <p:cxnSp>
            <p:nvCxnSpPr>
              <p:cNvPr id="1646" name="Google Shape;1646;p46"/>
              <p:cNvCxnSpPr/>
              <p:nvPr/>
            </p:nvCxnSpPr>
            <p:spPr>
              <a:xfrm>
                <a:off x="6504680" y="6173716"/>
                <a:ext cx="1079422" cy="1764774"/>
              </a:xfrm>
              <a:prstGeom prst="straightConnector1">
                <a:avLst/>
              </a:prstGeom>
              <a:noFill/>
              <a:ln w="9525" cap="flat" cmpd="sng">
                <a:solidFill>
                  <a:srgbClr val="A4545D">
                    <a:alpha val="33725"/>
                  </a:srgbClr>
                </a:solidFill>
                <a:prstDash val="solid"/>
                <a:miter lim="800000"/>
                <a:headEnd type="none" w="sm" len="sm"/>
                <a:tailEnd type="none" w="sm" len="sm"/>
              </a:ln>
            </p:spPr>
          </p:cxnSp>
          <p:cxnSp>
            <p:nvCxnSpPr>
              <p:cNvPr id="1647" name="Google Shape;1647;p46"/>
              <p:cNvCxnSpPr/>
              <p:nvPr/>
            </p:nvCxnSpPr>
            <p:spPr>
              <a:xfrm>
                <a:off x="7584106" y="7938496"/>
                <a:ext cx="1200916" cy="685352"/>
              </a:xfrm>
              <a:prstGeom prst="straightConnector1">
                <a:avLst/>
              </a:prstGeom>
              <a:noFill/>
              <a:ln w="9525" cap="flat" cmpd="sng">
                <a:solidFill>
                  <a:srgbClr val="A4545D">
                    <a:alpha val="33725"/>
                  </a:srgbClr>
                </a:solidFill>
                <a:prstDash val="solid"/>
                <a:miter lim="800000"/>
                <a:headEnd type="none" w="sm" len="sm"/>
                <a:tailEnd type="none" w="sm" len="sm"/>
              </a:ln>
            </p:spPr>
          </p:cxnSp>
          <p:cxnSp>
            <p:nvCxnSpPr>
              <p:cNvPr id="1648" name="Google Shape;1648;p46"/>
              <p:cNvCxnSpPr/>
              <p:nvPr/>
            </p:nvCxnSpPr>
            <p:spPr>
              <a:xfrm>
                <a:off x="10215079" y="9513996"/>
                <a:ext cx="1436116" cy="2233616"/>
              </a:xfrm>
              <a:prstGeom prst="straightConnector1">
                <a:avLst/>
              </a:prstGeom>
              <a:noFill/>
              <a:ln w="9525" cap="flat" cmpd="sng">
                <a:solidFill>
                  <a:srgbClr val="A4545D">
                    <a:alpha val="33725"/>
                  </a:srgbClr>
                </a:solidFill>
                <a:prstDash val="solid"/>
                <a:miter lim="800000"/>
                <a:headEnd type="none" w="sm" len="sm"/>
                <a:tailEnd type="none" w="sm" len="sm"/>
              </a:ln>
            </p:spPr>
          </p:cxnSp>
          <p:cxnSp>
            <p:nvCxnSpPr>
              <p:cNvPr id="1649" name="Google Shape;1649;p46"/>
              <p:cNvCxnSpPr/>
              <p:nvPr/>
            </p:nvCxnSpPr>
            <p:spPr>
              <a:xfrm rot="10800000">
                <a:off x="5998460" y="10950921"/>
                <a:ext cx="909646" cy="911206"/>
              </a:xfrm>
              <a:prstGeom prst="straightConnector1">
                <a:avLst/>
              </a:prstGeom>
              <a:noFill/>
              <a:ln w="9525" cap="flat" cmpd="sng">
                <a:solidFill>
                  <a:srgbClr val="A4545D">
                    <a:alpha val="33725"/>
                  </a:srgbClr>
                </a:solidFill>
                <a:prstDash val="solid"/>
                <a:miter lim="800000"/>
                <a:headEnd type="none" w="sm" len="sm"/>
                <a:tailEnd type="none" w="sm" len="sm"/>
              </a:ln>
            </p:spPr>
          </p:cxnSp>
          <p:sp>
            <p:nvSpPr>
              <p:cNvPr id="1650" name="Google Shape;1650;p46"/>
              <p:cNvSpPr/>
              <p:nvPr/>
            </p:nvSpPr>
            <p:spPr>
              <a:xfrm rot="10800000" flipH="1">
                <a:off x="5443948" y="11862123"/>
                <a:ext cx="123050" cy="121494"/>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mbria"/>
                  <a:ea typeface="Cambria"/>
                  <a:cs typeface="Cambria"/>
                  <a:sym typeface="Cambria"/>
                </a:endParaRPr>
              </a:p>
            </p:txBody>
          </p:sp>
          <p:sp>
            <p:nvSpPr>
              <p:cNvPr id="1651" name="Google Shape;1651;p46"/>
              <p:cNvSpPr/>
              <p:nvPr/>
            </p:nvSpPr>
            <p:spPr>
              <a:xfrm rot="10800000" flipH="1">
                <a:off x="6842686" y="11796703"/>
                <a:ext cx="121494" cy="121494"/>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mbria"/>
                  <a:ea typeface="Cambria"/>
                  <a:cs typeface="Cambria"/>
                  <a:sym typeface="Cambria"/>
                </a:endParaRPr>
              </a:p>
            </p:txBody>
          </p:sp>
          <p:sp>
            <p:nvSpPr>
              <p:cNvPr id="1652" name="Google Shape;1652;p46"/>
              <p:cNvSpPr/>
              <p:nvPr/>
            </p:nvSpPr>
            <p:spPr>
              <a:xfrm rot="10800000" flipH="1">
                <a:off x="8127709" y="11158083"/>
                <a:ext cx="123050" cy="121494"/>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mbria"/>
                  <a:ea typeface="Cambria"/>
                  <a:cs typeface="Cambria"/>
                  <a:sym typeface="Cambria"/>
                </a:endParaRPr>
              </a:p>
            </p:txBody>
          </p:sp>
          <p:sp>
            <p:nvSpPr>
              <p:cNvPr id="1653" name="Google Shape;1653;p46"/>
              <p:cNvSpPr/>
              <p:nvPr/>
            </p:nvSpPr>
            <p:spPr>
              <a:xfrm rot="10800000" flipH="1">
                <a:off x="8954802" y="10116036"/>
                <a:ext cx="121494" cy="121494"/>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mbria"/>
                  <a:ea typeface="Cambria"/>
                  <a:cs typeface="Cambria"/>
                  <a:sym typeface="Cambria"/>
                </a:endParaRPr>
              </a:p>
            </p:txBody>
          </p:sp>
          <p:sp>
            <p:nvSpPr>
              <p:cNvPr id="1654" name="Google Shape;1654;p46"/>
              <p:cNvSpPr/>
              <p:nvPr/>
            </p:nvSpPr>
            <p:spPr>
              <a:xfrm rot="10800000" flipH="1">
                <a:off x="5942382" y="10894843"/>
                <a:ext cx="121494" cy="121494"/>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mbria"/>
                  <a:ea typeface="Cambria"/>
                  <a:cs typeface="Cambria"/>
                  <a:sym typeface="Cambria"/>
                </a:endParaRPr>
              </a:p>
            </p:txBody>
          </p:sp>
          <p:sp>
            <p:nvSpPr>
              <p:cNvPr id="1655" name="Google Shape;1655;p46"/>
              <p:cNvSpPr/>
              <p:nvPr/>
            </p:nvSpPr>
            <p:spPr>
              <a:xfrm rot="10800000" flipH="1">
                <a:off x="4177612" y="11354338"/>
                <a:ext cx="121494" cy="123050"/>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mbria"/>
                  <a:ea typeface="Cambria"/>
                  <a:cs typeface="Cambria"/>
                  <a:sym typeface="Cambria"/>
                </a:endParaRPr>
              </a:p>
            </p:txBody>
          </p:sp>
          <p:sp>
            <p:nvSpPr>
              <p:cNvPr id="1656" name="Google Shape;1656;p46"/>
              <p:cNvSpPr/>
              <p:nvPr/>
            </p:nvSpPr>
            <p:spPr>
              <a:xfrm rot="10800000" flipH="1">
                <a:off x="3200990" y="10369927"/>
                <a:ext cx="132399" cy="121494"/>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mbria"/>
                  <a:ea typeface="Cambria"/>
                  <a:cs typeface="Cambria"/>
                  <a:sym typeface="Cambria"/>
                </a:endParaRPr>
              </a:p>
            </p:txBody>
          </p:sp>
          <p:sp>
            <p:nvSpPr>
              <p:cNvPr id="1657" name="Google Shape;1657;p46"/>
              <p:cNvSpPr/>
              <p:nvPr/>
            </p:nvSpPr>
            <p:spPr>
              <a:xfrm rot="10800000" flipH="1">
                <a:off x="3454883" y="9430686"/>
                <a:ext cx="121494" cy="123050"/>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mbria"/>
                  <a:ea typeface="Cambria"/>
                  <a:cs typeface="Cambria"/>
                  <a:sym typeface="Cambria"/>
                </a:endParaRPr>
              </a:p>
            </p:txBody>
          </p:sp>
          <p:sp>
            <p:nvSpPr>
              <p:cNvPr id="1658" name="Google Shape;1658;p46"/>
              <p:cNvSpPr/>
              <p:nvPr/>
            </p:nvSpPr>
            <p:spPr>
              <a:xfrm rot="10800000" flipH="1">
                <a:off x="2722806" y="9073994"/>
                <a:ext cx="121494" cy="123050"/>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mbria"/>
                  <a:ea typeface="Cambria"/>
                  <a:cs typeface="Cambria"/>
                  <a:sym typeface="Cambria"/>
                </a:endParaRPr>
              </a:p>
            </p:txBody>
          </p:sp>
          <p:sp>
            <p:nvSpPr>
              <p:cNvPr id="1659" name="Google Shape;1659;p46"/>
              <p:cNvSpPr/>
              <p:nvPr/>
            </p:nvSpPr>
            <p:spPr>
              <a:xfrm rot="10800000" flipH="1">
                <a:off x="2806916" y="7695505"/>
                <a:ext cx="121494" cy="121494"/>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mbria"/>
                  <a:ea typeface="Cambria"/>
                  <a:cs typeface="Cambria"/>
                  <a:sym typeface="Cambria"/>
                </a:endParaRPr>
              </a:p>
            </p:txBody>
          </p:sp>
          <p:sp>
            <p:nvSpPr>
              <p:cNvPr id="1660" name="Google Shape;1660;p46"/>
              <p:cNvSpPr/>
              <p:nvPr/>
            </p:nvSpPr>
            <p:spPr>
              <a:xfrm rot="10800000" flipH="1">
                <a:off x="4524960" y="6896451"/>
                <a:ext cx="121494" cy="123050"/>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mbria"/>
                  <a:ea typeface="Cambria"/>
                  <a:cs typeface="Cambria"/>
                  <a:sym typeface="Cambria"/>
                </a:endParaRPr>
              </a:p>
            </p:txBody>
          </p:sp>
          <p:sp>
            <p:nvSpPr>
              <p:cNvPr id="1661" name="Google Shape;1661;p46"/>
              <p:cNvSpPr/>
              <p:nvPr/>
            </p:nvSpPr>
            <p:spPr>
              <a:xfrm rot="10800000" flipH="1">
                <a:off x="4524960" y="5602075"/>
                <a:ext cx="121494" cy="121494"/>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mbria"/>
                  <a:ea typeface="Cambria"/>
                  <a:cs typeface="Cambria"/>
                  <a:sym typeface="Cambria"/>
                </a:endParaRPr>
              </a:p>
            </p:txBody>
          </p:sp>
          <p:sp>
            <p:nvSpPr>
              <p:cNvPr id="1662" name="Google Shape;1662;p46"/>
              <p:cNvSpPr/>
              <p:nvPr/>
            </p:nvSpPr>
            <p:spPr>
              <a:xfrm rot="10800000" flipH="1">
                <a:off x="3454883" y="6436953"/>
                <a:ext cx="121494" cy="132398"/>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mbria"/>
                  <a:ea typeface="Cambria"/>
                  <a:cs typeface="Cambria"/>
                  <a:sym typeface="Cambria"/>
                </a:endParaRPr>
              </a:p>
            </p:txBody>
          </p:sp>
          <p:sp>
            <p:nvSpPr>
              <p:cNvPr id="1663" name="Google Shape;1663;p46"/>
              <p:cNvSpPr/>
              <p:nvPr/>
            </p:nvSpPr>
            <p:spPr>
              <a:xfrm rot="10800000" flipH="1">
                <a:off x="6392534" y="6108299"/>
                <a:ext cx="121494" cy="123050"/>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mbria"/>
                  <a:ea typeface="Cambria"/>
                  <a:cs typeface="Cambria"/>
                  <a:sym typeface="Cambria"/>
                </a:endParaRPr>
              </a:p>
            </p:txBody>
          </p:sp>
          <p:sp>
            <p:nvSpPr>
              <p:cNvPr id="1664" name="Google Shape;1664;p46"/>
              <p:cNvSpPr/>
              <p:nvPr/>
            </p:nvSpPr>
            <p:spPr>
              <a:xfrm rot="10800000" flipH="1">
                <a:off x="7227412" y="5489926"/>
                <a:ext cx="121494" cy="121494"/>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mbria"/>
                  <a:ea typeface="Cambria"/>
                  <a:cs typeface="Cambria"/>
                  <a:sym typeface="Cambria"/>
                </a:endParaRPr>
              </a:p>
            </p:txBody>
          </p:sp>
          <p:sp>
            <p:nvSpPr>
              <p:cNvPr id="1665" name="Google Shape;1665;p46"/>
              <p:cNvSpPr/>
              <p:nvPr/>
            </p:nvSpPr>
            <p:spPr>
              <a:xfrm rot="10800000" flipH="1">
                <a:off x="5875403" y="5254728"/>
                <a:ext cx="123050" cy="121494"/>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mbria"/>
                  <a:ea typeface="Cambria"/>
                  <a:cs typeface="Cambria"/>
                  <a:sym typeface="Cambria"/>
                </a:endParaRPr>
              </a:p>
            </p:txBody>
          </p:sp>
          <p:sp>
            <p:nvSpPr>
              <p:cNvPr id="1666" name="Google Shape;1666;p46"/>
              <p:cNvSpPr/>
              <p:nvPr/>
            </p:nvSpPr>
            <p:spPr>
              <a:xfrm rot="10800000" flipH="1">
                <a:off x="8381603" y="6250043"/>
                <a:ext cx="121494" cy="121494"/>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mbria"/>
                  <a:ea typeface="Cambria"/>
                  <a:cs typeface="Cambria"/>
                  <a:sym typeface="Cambria"/>
                </a:endParaRPr>
              </a:p>
            </p:txBody>
          </p:sp>
          <p:sp>
            <p:nvSpPr>
              <p:cNvPr id="1667" name="Google Shape;1667;p46"/>
              <p:cNvSpPr/>
              <p:nvPr/>
            </p:nvSpPr>
            <p:spPr>
              <a:xfrm rot="10800000" flipH="1">
                <a:off x="7528028" y="7882421"/>
                <a:ext cx="121494" cy="121494"/>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mbria"/>
                  <a:ea typeface="Cambria"/>
                  <a:cs typeface="Cambria"/>
                  <a:sym typeface="Cambria"/>
                </a:endParaRPr>
              </a:p>
            </p:txBody>
          </p:sp>
          <p:sp>
            <p:nvSpPr>
              <p:cNvPr id="1668" name="Google Shape;1668;p46"/>
              <p:cNvSpPr/>
              <p:nvPr/>
            </p:nvSpPr>
            <p:spPr>
              <a:xfrm rot="10800000" flipH="1">
                <a:off x="8728941" y="8558425"/>
                <a:ext cx="121494" cy="121494"/>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mbria"/>
                  <a:ea typeface="Cambria"/>
                  <a:cs typeface="Cambria"/>
                  <a:sym typeface="Cambria"/>
                </a:endParaRPr>
              </a:p>
            </p:txBody>
          </p:sp>
          <p:sp>
            <p:nvSpPr>
              <p:cNvPr id="1669" name="Google Shape;1669;p46"/>
              <p:cNvSpPr/>
              <p:nvPr/>
            </p:nvSpPr>
            <p:spPr>
              <a:xfrm rot="10800000" flipH="1">
                <a:off x="9085631" y="7357510"/>
                <a:ext cx="121494" cy="121494"/>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mbria"/>
                  <a:ea typeface="Cambria"/>
                  <a:cs typeface="Cambria"/>
                  <a:sym typeface="Cambria"/>
                </a:endParaRPr>
              </a:p>
            </p:txBody>
          </p:sp>
          <p:sp>
            <p:nvSpPr>
              <p:cNvPr id="1670" name="Google Shape;1670;p46"/>
              <p:cNvSpPr/>
              <p:nvPr/>
            </p:nvSpPr>
            <p:spPr>
              <a:xfrm rot="10800000" flipH="1">
                <a:off x="9330179" y="8782698"/>
                <a:ext cx="121494" cy="123050"/>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mbria"/>
                  <a:ea typeface="Cambria"/>
                  <a:cs typeface="Cambria"/>
                  <a:sym typeface="Cambria"/>
                </a:endParaRPr>
              </a:p>
            </p:txBody>
          </p:sp>
        </p:grpSp>
      </p:grpSp>
      <p:sp>
        <p:nvSpPr>
          <p:cNvPr id="1671" name="Google Shape;1671;p46"/>
          <p:cNvSpPr txBox="1"/>
          <p:nvPr/>
        </p:nvSpPr>
        <p:spPr>
          <a:xfrm>
            <a:off x="1692255" y="512466"/>
            <a:ext cx="2575627" cy="70675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2400">
              <a:solidFill>
                <a:schemeClr val="lt1"/>
              </a:solidFill>
              <a:latin typeface="Cambria"/>
              <a:ea typeface="Cambria"/>
              <a:cs typeface="Cambria"/>
              <a:sym typeface="Cambria"/>
            </a:endParaRPr>
          </a:p>
          <a:p>
            <a:pPr marL="0" marR="0" lvl="0" indent="0" algn="l" rtl="0">
              <a:spcBef>
                <a:spcPts val="0"/>
              </a:spcBef>
              <a:spcAft>
                <a:spcPts val="0"/>
              </a:spcAft>
              <a:buNone/>
            </a:pPr>
            <a:endParaRPr sz="1600">
              <a:solidFill>
                <a:schemeClr val="lt1"/>
              </a:solidFill>
              <a:latin typeface="Cambria"/>
              <a:ea typeface="Cambria"/>
              <a:cs typeface="Cambria"/>
              <a:sym typeface="Cambria"/>
            </a:endParaRPr>
          </a:p>
        </p:txBody>
      </p:sp>
      <p:sp>
        <p:nvSpPr>
          <p:cNvPr id="1672" name="Google Shape;1672;p46"/>
          <p:cNvSpPr txBox="1"/>
          <p:nvPr/>
        </p:nvSpPr>
        <p:spPr>
          <a:xfrm>
            <a:off x="1643360" y="475001"/>
            <a:ext cx="2575627" cy="70675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000" dirty="0">
                <a:solidFill>
                  <a:schemeClr val="lt1"/>
                </a:solidFill>
                <a:latin typeface="Impact" panose="020B0806030902050204" pitchFamily="34" charset="0"/>
                <a:ea typeface="Cambria"/>
                <a:cs typeface="Cambria"/>
                <a:sym typeface="Cambria"/>
              </a:rPr>
              <a:t>Datasets</a:t>
            </a:r>
            <a:endParaRPr dirty="0">
              <a:latin typeface="Impact" panose="020B0806030902050204" pitchFamily="34" charset="0"/>
            </a:endParaRPr>
          </a:p>
        </p:txBody>
      </p:sp>
      <p:sp>
        <p:nvSpPr>
          <p:cNvPr id="1673" name="Google Shape;1673;p46"/>
          <p:cNvSpPr txBox="1"/>
          <p:nvPr/>
        </p:nvSpPr>
        <p:spPr>
          <a:xfrm>
            <a:off x="1388110" y="5739765"/>
            <a:ext cx="9683750" cy="583565"/>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b="1">
                <a:solidFill>
                  <a:srgbClr val="C00000"/>
                </a:solidFill>
                <a:latin typeface="Cambria"/>
                <a:ea typeface="Cambria"/>
                <a:cs typeface="Cambria"/>
                <a:sym typeface="Cambria"/>
              </a:rPr>
              <a:t>Microexpression database comparison.[1]</a:t>
            </a:r>
            <a:endParaRPr sz="1600" b="1">
              <a:solidFill>
                <a:srgbClr val="C00000"/>
              </a:solidFill>
              <a:latin typeface="Cambria"/>
              <a:ea typeface="Cambria"/>
              <a:cs typeface="Cambria"/>
              <a:sym typeface="Cambria"/>
            </a:endParaRPr>
          </a:p>
          <a:p>
            <a:pPr marL="0" marR="0" lvl="0" indent="0" algn="ctr" rtl="0">
              <a:spcBef>
                <a:spcPts val="0"/>
              </a:spcBef>
              <a:spcAft>
                <a:spcPts val="0"/>
              </a:spcAft>
              <a:buNone/>
            </a:pPr>
            <a:r>
              <a:rPr lang="en-US" sz="1600">
                <a:solidFill>
                  <a:schemeClr val="dk1"/>
                </a:solidFill>
                <a:latin typeface="Cambria"/>
                <a:ea typeface="Cambria"/>
                <a:cs typeface="Cambria"/>
                <a:sym typeface="Cambria"/>
              </a:rPr>
              <a:t>They have main differences in the number of participants' race, video frame rate, and emotion classes. etc.</a:t>
            </a:r>
            <a:endParaRPr/>
          </a:p>
        </p:txBody>
      </p:sp>
    </p:spTree>
  </p:cSld>
  <p:clrMapOvr>
    <a:masterClrMapping/>
  </p:clrMapOvr>
  <mc:AlternateContent xmlns:mc="http://schemas.openxmlformats.org/markup-compatibility/2006" xmlns:p14="http://schemas.microsoft.com/office/powerpoint/2010/main">
    <mc:Choice Requires="p14">
      <p:transition spd="slow" p14:dur="2000" advTm="16454"/>
    </mc:Choice>
    <mc:Fallback xmlns="">
      <p:transition spd="slow" advTm="16454"/>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677"/>
        <p:cNvGrpSpPr/>
        <p:nvPr/>
      </p:nvGrpSpPr>
      <p:grpSpPr>
        <a:xfrm>
          <a:off x="0" y="0"/>
          <a:ext cx="0" cy="0"/>
          <a:chOff x="0" y="0"/>
          <a:chExt cx="0" cy="0"/>
        </a:xfrm>
      </p:grpSpPr>
      <p:sp>
        <p:nvSpPr>
          <p:cNvPr id="1678" name="Google Shape;1678;p47"/>
          <p:cNvSpPr/>
          <p:nvPr/>
        </p:nvSpPr>
        <p:spPr>
          <a:xfrm>
            <a:off x="4324408" y="1940055"/>
            <a:ext cx="3145301" cy="3145300"/>
          </a:xfrm>
          <a:prstGeom prst="ellipse">
            <a:avLst/>
          </a:prstGeom>
          <a:solidFill>
            <a:srgbClr val="291F2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mbria"/>
              <a:ea typeface="Cambria"/>
              <a:cs typeface="Cambria"/>
              <a:sym typeface="Cambria"/>
            </a:endParaRPr>
          </a:p>
        </p:txBody>
      </p:sp>
      <p:sp>
        <p:nvSpPr>
          <p:cNvPr id="1679" name="Google Shape;1679;p47"/>
          <p:cNvSpPr txBox="1"/>
          <p:nvPr/>
        </p:nvSpPr>
        <p:spPr>
          <a:xfrm rot="-900000">
            <a:off x="4054974" y="3130257"/>
            <a:ext cx="3146013" cy="83095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dirty="0">
                <a:solidFill>
                  <a:schemeClr val="lt1"/>
                </a:solidFill>
                <a:latin typeface="Cambria"/>
                <a:ea typeface="Cambria"/>
                <a:cs typeface="Cambria"/>
                <a:sym typeface="Cambria"/>
              </a:rPr>
              <a:t>Multimodal Emotion recognition </a:t>
            </a:r>
            <a:endParaRPr sz="2400" dirty="0">
              <a:solidFill>
                <a:schemeClr val="lt1"/>
              </a:solidFill>
              <a:latin typeface="Cambria"/>
              <a:ea typeface="Cambria"/>
              <a:cs typeface="Cambria"/>
              <a:sym typeface="Cambria"/>
            </a:endParaRPr>
          </a:p>
        </p:txBody>
      </p:sp>
      <p:sp>
        <p:nvSpPr>
          <p:cNvPr id="1680" name="Google Shape;1680;p47"/>
          <p:cNvSpPr/>
          <p:nvPr/>
        </p:nvSpPr>
        <p:spPr>
          <a:xfrm>
            <a:off x="4976926" y="1577676"/>
            <a:ext cx="2052208" cy="3911495"/>
          </a:xfrm>
          <a:custGeom>
            <a:avLst/>
            <a:gdLst/>
            <a:ahLst/>
            <a:cxnLst/>
            <a:rect l="l" t="t" r="r" b="b"/>
            <a:pathLst>
              <a:path w="2052208" h="3911495" extrusionOk="0">
                <a:moveTo>
                  <a:pt x="1901557" y="1967791"/>
                </a:moveTo>
                <a:lnTo>
                  <a:pt x="1966495" y="2105243"/>
                </a:lnTo>
                <a:cubicBezTo>
                  <a:pt x="2023637" y="2252553"/>
                  <a:pt x="2052208" y="2418473"/>
                  <a:pt x="2052208" y="2603005"/>
                </a:cubicBezTo>
                <a:cubicBezTo>
                  <a:pt x="2052208" y="2970203"/>
                  <a:pt x="1917072" y="3280083"/>
                  <a:pt x="1646800" y="3532649"/>
                </a:cubicBezTo>
                <a:cubicBezTo>
                  <a:pt x="1376527" y="3785214"/>
                  <a:pt x="1043812" y="3911495"/>
                  <a:pt x="648656" y="3911495"/>
                </a:cubicBezTo>
                <a:cubicBezTo>
                  <a:pt x="430572" y="3911495"/>
                  <a:pt x="214354" y="3870490"/>
                  <a:pt x="0" y="3788476"/>
                </a:cubicBezTo>
                <a:lnTo>
                  <a:pt x="0" y="2709250"/>
                </a:lnTo>
                <a:cubicBezTo>
                  <a:pt x="162164" y="2809902"/>
                  <a:pt x="302892" y="2860230"/>
                  <a:pt x="422184" y="2860230"/>
                </a:cubicBezTo>
                <a:cubicBezTo>
                  <a:pt x="552662" y="2860230"/>
                  <a:pt x="662168" y="2813630"/>
                  <a:pt x="750706" y="2720433"/>
                </a:cubicBezTo>
                <a:cubicBezTo>
                  <a:pt x="839244" y="2627236"/>
                  <a:pt x="883511" y="2511670"/>
                  <a:pt x="883511" y="2373739"/>
                </a:cubicBezTo>
                <a:cubicBezTo>
                  <a:pt x="883511" y="2334130"/>
                  <a:pt x="879376" y="2296530"/>
                  <a:pt x="871105" y="2260940"/>
                </a:cubicBezTo>
                <a:lnTo>
                  <a:pt x="865376" y="2245435"/>
                </a:lnTo>
                <a:close/>
                <a:moveTo>
                  <a:pt x="13979" y="0"/>
                </a:moveTo>
                <a:lnTo>
                  <a:pt x="2035432" y="0"/>
                </a:lnTo>
                <a:lnTo>
                  <a:pt x="1460705" y="1353060"/>
                </a:lnTo>
                <a:lnTo>
                  <a:pt x="216583" y="1686421"/>
                </a:lnTo>
                <a:lnTo>
                  <a:pt x="436165" y="1101593"/>
                </a:lnTo>
                <a:lnTo>
                  <a:pt x="13979" y="1101593"/>
                </a:lnTo>
                <a:close/>
              </a:path>
            </a:pathLst>
          </a:custGeom>
          <a:solidFill>
            <a:srgbClr val="CCA4AE">
              <a:alpha val="52941"/>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3900">
              <a:solidFill>
                <a:schemeClr val="dk1"/>
              </a:solidFill>
              <a:latin typeface="Cambria"/>
              <a:ea typeface="Cambria"/>
              <a:cs typeface="Cambria"/>
              <a:sym typeface="Cambria"/>
            </a:endParaRPr>
          </a:p>
        </p:txBody>
      </p:sp>
      <p:grpSp>
        <p:nvGrpSpPr>
          <p:cNvPr id="1681" name="Google Shape;1681;p47"/>
          <p:cNvGrpSpPr/>
          <p:nvPr/>
        </p:nvGrpSpPr>
        <p:grpSpPr>
          <a:xfrm rot="3942241">
            <a:off x="8147485" y="1017928"/>
            <a:ext cx="764873" cy="788875"/>
            <a:chOff x="6862052" y="1423874"/>
            <a:chExt cx="2004076" cy="1727201"/>
          </a:xfrm>
        </p:grpSpPr>
        <p:sp>
          <p:nvSpPr>
            <p:cNvPr id="1682" name="Google Shape;1682;p47"/>
            <p:cNvSpPr/>
            <p:nvPr/>
          </p:nvSpPr>
          <p:spPr>
            <a:xfrm>
              <a:off x="7470652" y="1423874"/>
              <a:ext cx="1395476" cy="1727201"/>
            </a:xfrm>
            <a:custGeom>
              <a:avLst/>
              <a:gdLst/>
              <a:ahLst/>
              <a:cxnLst/>
              <a:rect l="l" t="t" r="r" b="b"/>
              <a:pathLst>
                <a:path w="532596" h="788875" extrusionOk="0">
                  <a:moveTo>
                    <a:pt x="0" y="788875"/>
                  </a:moveTo>
                  <a:lnTo>
                    <a:pt x="532596" y="0"/>
                  </a:lnTo>
                  <a:lnTo>
                    <a:pt x="180050" y="677349"/>
                  </a:lnTo>
                  <a:lnTo>
                    <a:pt x="0" y="788875"/>
                  </a:lnTo>
                  <a:close/>
                </a:path>
              </a:pathLst>
            </a:custGeom>
            <a:solidFill>
              <a:srgbClr val="A4545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mbria"/>
                <a:ea typeface="Cambria"/>
                <a:cs typeface="Cambria"/>
                <a:sym typeface="Cambria"/>
              </a:endParaRPr>
            </a:p>
          </p:txBody>
        </p:sp>
        <p:sp>
          <p:nvSpPr>
            <p:cNvPr id="1683" name="Google Shape;1683;p47"/>
            <p:cNvSpPr/>
            <p:nvPr/>
          </p:nvSpPr>
          <p:spPr>
            <a:xfrm rot="10800000">
              <a:off x="6862052" y="1423875"/>
              <a:ext cx="2003552" cy="1727200"/>
            </a:xfrm>
            <a:prstGeom prst="triangle">
              <a:avLst>
                <a:gd name="adj" fmla="val 69650"/>
              </a:avLst>
            </a:prstGeom>
            <a:solidFill>
              <a:srgbClr val="CCA4A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mbria"/>
                <a:ea typeface="Cambria"/>
                <a:cs typeface="Cambria"/>
                <a:sym typeface="Cambria"/>
              </a:endParaRPr>
            </a:p>
          </p:txBody>
        </p:sp>
      </p:grpSp>
      <p:grpSp>
        <p:nvGrpSpPr>
          <p:cNvPr id="1684" name="Google Shape;1684;p47"/>
          <p:cNvGrpSpPr/>
          <p:nvPr/>
        </p:nvGrpSpPr>
        <p:grpSpPr>
          <a:xfrm rot="-909146">
            <a:off x="4763745" y="4270767"/>
            <a:ext cx="413620" cy="439506"/>
            <a:chOff x="7111620" y="1423875"/>
            <a:chExt cx="2362580" cy="1727200"/>
          </a:xfrm>
        </p:grpSpPr>
        <p:sp>
          <p:nvSpPr>
            <p:cNvPr id="1685" name="Google Shape;1685;p47"/>
            <p:cNvSpPr/>
            <p:nvPr/>
          </p:nvSpPr>
          <p:spPr>
            <a:xfrm>
              <a:off x="7470648" y="1423875"/>
              <a:ext cx="2003552" cy="1727200"/>
            </a:xfrm>
            <a:prstGeom prst="triangle">
              <a:avLst>
                <a:gd name="adj" fmla="val 69650"/>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mbria"/>
                <a:ea typeface="Cambria"/>
                <a:cs typeface="Cambria"/>
                <a:sym typeface="Cambria"/>
              </a:endParaRPr>
            </a:p>
          </p:txBody>
        </p:sp>
        <p:sp>
          <p:nvSpPr>
            <p:cNvPr id="1686" name="Google Shape;1686;p47"/>
            <p:cNvSpPr/>
            <p:nvPr/>
          </p:nvSpPr>
          <p:spPr>
            <a:xfrm rot="10800000">
              <a:off x="7111620" y="1423875"/>
              <a:ext cx="1753985" cy="1727200"/>
            </a:xfrm>
            <a:custGeom>
              <a:avLst/>
              <a:gdLst/>
              <a:ahLst/>
              <a:cxnLst/>
              <a:rect l="l" t="t" r="r" b="b"/>
              <a:pathLst>
                <a:path w="669425" h="788874" extrusionOk="0">
                  <a:moveTo>
                    <a:pt x="0" y="788874"/>
                  </a:moveTo>
                  <a:lnTo>
                    <a:pt x="532596" y="0"/>
                  </a:lnTo>
                  <a:lnTo>
                    <a:pt x="669425" y="360249"/>
                  </a:lnTo>
                  <a:lnTo>
                    <a:pt x="0" y="788874"/>
                  </a:lnTo>
                  <a:close/>
                </a:path>
              </a:pathLst>
            </a:custGeom>
            <a:solidFill>
              <a:srgbClr val="7F7F7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mbria"/>
                <a:ea typeface="Cambria"/>
                <a:cs typeface="Cambria"/>
                <a:sym typeface="Cambria"/>
              </a:endParaRPr>
            </a:p>
          </p:txBody>
        </p:sp>
      </p:grpSp>
      <p:grpSp>
        <p:nvGrpSpPr>
          <p:cNvPr id="1687" name="Google Shape;1687;p47"/>
          <p:cNvGrpSpPr/>
          <p:nvPr/>
        </p:nvGrpSpPr>
        <p:grpSpPr>
          <a:xfrm>
            <a:off x="7945534" y="1603543"/>
            <a:ext cx="1873755" cy="1509448"/>
            <a:chOff x="7711882" y="2955130"/>
            <a:chExt cx="758443" cy="748370"/>
          </a:xfrm>
        </p:grpSpPr>
        <p:grpSp>
          <p:nvGrpSpPr>
            <p:cNvPr id="1688" name="Google Shape;1688;p47"/>
            <p:cNvGrpSpPr/>
            <p:nvPr/>
          </p:nvGrpSpPr>
          <p:grpSpPr>
            <a:xfrm rot="-6381955">
              <a:off x="7799766" y="3027030"/>
              <a:ext cx="582676" cy="619357"/>
              <a:chOff x="7111621" y="1423876"/>
              <a:chExt cx="2080309" cy="1521375"/>
            </a:xfrm>
          </p:grpSpPr>
          <p:sp>
            <p:nvSpPr>
              <p:cNvPr id="1689" name="Google Shape;1689;p47"/>
              <p:cNvSpPr/>
              <p:nvPr/>
            </p:nvSpPr>
            <p:spPr>
              <a:xfrm>
                <a:off x="7943000" y="1423876"/>
                <a:ext cx="1248930" cy="1521375"/>
              </a:xfrm>
              <a:custGeom>
                <a:avLst/>
                <a:gdLst/>
                <a:ahLst/>
                <a:cxnLst/>
                <a:rect l="l" t="t" r="r" b="b"/>
                <a:pathLst>
                  <a:path w="349814" h="619356" extrusionOk="0">
                    <a:moveTo>
                      <a:pt x="0" y="444186"/>
                    </a:moveTo>
                    <a:lnTo>
                      <a:pt x="258556" y="0"/>
                    </a:lnTo>
                    <a:lnTo>
                      <a:pt x="349814" y="619356"/>
                    </a:lnTo>
                    <a:lnTo>
                      <a:pt x="0" y="444186"/>
                    </a:lnTo>
                    <a:close/>
                  </a:path>
                </a:pathLst>
              </a:custGeom>
              <a:solidFill>
                <a:srgbClr val="144A7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mbria"/>
                  <a:ea typeface="Cambria"/>
                  <a:cs typeface="Cambria"/>
                  <a:sym typeface="Cambria"/>
                </a:endParaRPr>
              </a:p>
            </p:txBody>
          </p:sp>
          <p:sp>
            <p:nvSpPr>
              <p:cNvPr id="1690" name="Google Shape;1690;p47"/>
              <p:cNvSpPr/>
              <p:nvPr/>
            </p:nvSpPr>
            <p:spPr>
              <a:xfrm rot="10800000">
                <a:off x="7111621" y="1423876"/>
                <a:ext cx="1753984" cy="1089278"/>
              </a:xfrm>
              <a:custGeom>
                <a:avLst/>
                <a:gdLst/>
                <a:ahLst/>
                <a:cxnLst/>
                <a:rect l="l" t="t" r="r" b="b"/>
                <a:pathLst>
                  <a:path w="669425" h="497512" extrusionOk="0">
                    <a:moveTo>
                      <a:pt x="0" y="497512"/>
                    </a:moveTo>
                    <a:lnTo>
                      <a:pt x="351276" y="0"/>
                    </a:lnTo>
                    <a:lnTo>
                      <a:pt x="669425" y="68887"/>
                    </a:lnTo>
                    <a:lnTo>
                      <a:pt x="0" y="497512"/>
                    </a:lnTo>
                    <a:close/>
                  </a:path>
                </a:pathLst>
              </a:custGeom>
              <a:solidFill>
                <a:srgbClr val="29A6B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mbria"/>
                  <a:ea typeface="Cambria"/>
                  <a:cs typeface="Cambria"/>
                  <a:sym typeface="Cambria"/>
                </a:endParaRPr>
              </a:p>
            </p:txBody>
          </p:sp>
        </p:grpSp>
        <p:sp>
          <p:nvSpPr>
            <p:cNvPr id="1691" name="Google Shape;1691;p47"/>
            <p:cNvSpPr/>
            <p:nvPr/>
          </p:nvSpPr>
          <p:spPr>
            <a:xfrm rot="-5400000">
              <a:off x="7951800" y="3227968"/>
              <a:ext cx="639890" cy="94214"/>
            </a:xfrm>
            <a:custGeom>
              <a:avLst/>
              <a:gdLst/>
              <a:ahLst/>
              <a:cxnLst/>
              <a:rect l="l" t="t" r="r" b="b"/>
              <a:pathLst>
                <a:path w="639890" h="94214" extrusionOk="0">
                  <a:moveTo>
                    <a:pt x="0" y="0"/>
                  </a:moveTo>
                  <a:lnTo>
                    <a:pt x="246358" y="6804"/>
                  </a:lnTo>
                  <a:lnTo>
                    <a:pt x="639890" y="94214"/>
                  </a:lnTo>
                  <a:lnTo>
                    <a:pt x="0" y="0"/>
                  </a:lnTo>
                  <a:close/>
                </a:path>
              </a:pathLst>
            </a:custGeom>
            <a:solidFill>
              <a:srgbClr val="22649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mbria"/>
                <a:ea typeface="Cambria"/>
                <a:cs typeface="Cambria"/>
                <a:sym typeface="Cambria"/>
              </a:endParaRPr>
            </a:p>
          </p:txBody>
        </p:sp>
      </p:grpSp>
      <p:grpSp>
        <p:nvGrpSpPr>
          <p:cNvPr id="1692" name="Google Shape;1692;p47"/>
          <p:cNvGrpSpPr/>
          <p:nvPr/>
        </p:nvGrpSpPr>
        <p:grpSpPr>
          <a:xfrm rot="-909146">
            <a:off x="10254351" y="1515997"/>
            <a:ext cx="296944" cy="269468"/>
            <a:chOff x="6563989" y="1423875"/>
            <a:chExt cx="2766408" cy="1727200"/>
          </a:xfrm>
        </p:grpSpPr>
        <p:sp>
          <p:nvSpPr>
            <p:cNvPr id="1693" name="Google Shape;1693;p47"/>
            <p:cNvSpPr/>
            <p:nvPr/>
          </p:nvSpPr>
          <p:spPr>
            <a:xfrm>
              <a:off x="7470646" y="1423875"/>
              <a:ext cx="1859751" cy="1727200"/>
            </a:xfrm>
            <a:custGeom>
              <a:avLst/>
              <a:gdLst/>
              <a:ahLst/>
              <a:cxnLst/>
              <a:rect l="l" t="t" r="r" b="b"/>
              <a:pathLst>
                <a:path w="520899" h="703149" extrusionOk="0">
                  <a:moveTo>
                    <a:pt x="0" y="703149"/>
                  </a:moveTo>
                  <a:lnTo>
                    <a:pt x="390859" y="0"/>
                  </a:lnTo>
                  <a:lnTo>
                    <a:pt x="520899" y="320502"/>
                  </a:lnTo>
                  <a:lnTo>
                    <a:pt x="0" y="703149"/>
                  </a:lnTo>
                  <a:close/>
                </a:path>
              </a:pathLst>
            </a:custGeom>
            <a:solidFill>
              <a:srgbClr val="F6926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mbria"/>
                <a:ea typeface="Cambria"/>
                <a:cs typeface="Cambria"/>
                <a:sym typeface="Cambria"/>
              </a:endParaRPr>
            </a:p>
          </p:txBody>
        </p:sp>
        <p:sp>
          <p:nvSpPr>
            <p:cNvPr id="1694" name="Google Shape;1694;p47"/>
            <p:cNvSpPr/>
            <p:nvPr/>
          </p:nvSpPr>
          <p:spPr>
            <a:xfrm rot="10800000">
              <a:off x="6563989" y="1423875"/>
              <a:ext cx="2301614" cy="1727200"/>
            </a:xfrm>
            <a:custGeom>
              <a:avLst/>
              <a:gdLst/>
              <a:ahLst/>
              <a:cxnLst/>
              <a:rect l="l" t="t" r="r" b="b"/>
              <a:pathLst>
                <a:path w="878433" h="788874" extrusionOk="0">
                  <a:moveTo>
                    <a:pt x="0" y="788874"/>
                  </a:moveTo>
                  <a:lnTo>
                    <a:pt x="532596" y="0"/>
                  </a:lnTo>
                  <a:lnTo>
                    <a:pt x="878433" y="420304"/>
                  </a:lnTo>
                  <a:lnTo>
                    <a:pt x="0" y="788874"/>
                  </a:lnTo>
                  <a:close/>
                </a:path>
              </a:pathLst>
            </a:custGeom>
            <a:solidFill>
              <a:srgbClr val="E84A3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mbria"/>
                <a:ea typeface="Cambria"/>
                <a:cs typeface="Cambria"/>
                <a:sym typeface="Cambria"/>
              </a:endParaRPr>
            </a:p>
          </p:txBody>
        </p:sp>
      </p:grpSp>
      <p:grpSp>
        <p:nvGrpSpPr>
          <p:cNvPr id="1695" name="Google Shape;1695;p47"/>
          <p:cNvGrpSpPr/>
          <p:nvPr/>
        </p:nvGrpSpPr>
        <p:grpSpPr>
          <a:xfrm rot="-2099406">
            <a:off x="8927605" y="2743917"/>
            <a:ext cx="677930" cy="703148"/>
            <a:chOff x="7470127" y="1423874"/>
            <a:chExt cx="2420397" cy="1727202"/>
          </a:xfrm>
        </p:grpSpPr>
        <p:sp>
          <p:nvSpPr>
            <p:cNvPr id="1696" name="Google Shape;1696;p47"/>
            <p:cNvSpPr/>
            <p:nvPr/>
          </p:nvSpPr>
          <p:spPr>
            <a:xfrm>
              <a:off x="7470647" y="1423876"/>
              <a:ext cx="2419877" cy="1727200"/>
            </a:xfrm>
            <a:custGeom>
              <a:avLst/>
              <a:gdLst/>
              <a:ahLst/>
              <a:cxnLst/>
              <a:rect l="l" t="t" r="r" b="b"/>
              <a:pathLst>
                <a:path w="677785" h="703149" extrusionOk="0">
                  <a:moveTo>
                    <a:pt x="0" y="703149"/>
                  </a:moveTo>
                  <a:lnTo>
                    <a:pt x="390859" y="0"/>
                  </a:lnTo>
                  <a:lnTo>
                    <a:pt x="677785" y="626802"/>
                  </a:lnTo>
                  <a:lnTo>
                    <a:pt x="0" y="703149"/>
                  </a:lnTo>
                  <a:close/>
                </a:path>
              </a:pathLst>
            </a:custGeom>
            <a:solidFill>
              <a:srgbClr val="29A6B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mbria"/>
                <a:ea typeface="Cambria"/>
                <a:cs typeface="Cambria"/>
                <a:sym typeface="Cambria"/>
              </a:endParaRPr>
            </a:p>
          </p:txBody>
        </p:sp>
        <p:sp>
          <p:nvSpPr>
            <p:cNvPr id="1697" name="Google Shape;1697;p47"/>
            <p:cNvSpPr/>
            <p:nvPr/>
          </p:nvSpPr>
          <p:spPr>
            <a:xfrm rot="10800000">
              <a:off x="7470127" y="1423874"/>
              <a:ext cx="1395474" cy="1727201"/>
            </a:xfrm>
            <a:custGeom>
              <a:avLst/>
              <a:gdLst/>
              <a:ahLst/>
              <a:cxnLst/>
              <a:rect l="l" t="t" r="r" b="b"/>
              <a:pathLst>
                <a:path w="532596" h="788874" extrusionOk="0">
                  <a:moveTo>
                    <a:pt x="0" y="788874"/>
                  </a:moveTo>
                  <a:lnTo>
                    <a:pt x="532596" y="0"/>
                  </a:lnTo>
                  <a:lnTo>
                    <a:pt x="495307" y="442509"/>
                  </a:lnTo>
                  <a:lnTo>
                    <a:pt x="0" y="788874"/>
                  </a:lnTo>
                  <a:close/>
                </a:path>
              </a:pathLst>
            </a:custGeom>
            <a:solidFill>
              <a:srgbClr val="22649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mbria"/>
                <a:ea typeface="Cambria"/>
                <a:cs typeface="Cambria"/>
                <a:sym typeface="Cambria"/>
              </a:endParaRPr>
            </a:p>
          </p:txBody>
        </p:sp>
      </p:grpSp>
      <p:grpSp>
        <p:nvGrpSpPr>
          <p:cNvPr id="1698" name="Google Shape;1698;p47"/>
          <p:cNvGrpSpPr/>
          <p:nvPr/>
        </p:nvGrpSpPr>
        <p:grpSpPr>
          <a:xfrm rot="-909146">
            <a:off x="6620877" y="1336048"/>
            <a:ext cx="651257" cy="664276"/>
            <a:chOff x="6563989" y="1423874"/>
            <a:chExt cx="2325165" cy="1631713"/>
          </a:xfrm>
        </p:grpSpPr>
        <p:sp>
          <p:nvSpPr>
            <p:cNvPr id="1699" name="Google Shape;1699;p47"/>
            <p:cNvSpPr/>
            <p:nvPr/>
          </p:nvSpPr>
          <p:spPr>
            <a:xfrm>
              <a:off x="8064806" y="1423874"/>
              <a:ext cx="824347" cy="1631713"/>
            </a:xfrm>
            <a:custGeom>
              <a:avLst/>
              <a:gdLst/>
              <a:ahLst/>
              <a:cxnLst/>
              <a:rect l="l" t="t" r="r" b="b"/>
              <a:pathLst>
                <a:path w="230892" h="664275" extrusionOk="0">
                  <a:moveTo>
                    <a:pt x="0" y="664275"/>
                  </a:moveTo>
                  <a:lnTo>
                    <a:pt x="224441" y="0"/>
                  </a:lnTo>
                  <a:cubicBezTo>
                    <a:pt x="226591" y="155636"/>
                    <a:pt x="228742" y="311272"/>
                    <a:pt x="230892" y="466908"/>
                  </a:cubicBezTo>
                  <a:lnTo>
                    <a:pt x="0" y="664275"/>
                  </a:lnTo>
                  <a:close/>
                </a:path>
              </a:pathLst>
            </a:custGeom>
            <a:solidFill>
              <a:srgbClr val="B47A8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mbria"/>
                <a:ea typeface="Cambria"/>
                <a:cs typeface="Cambria"/>
                <a:sym typeface="Cambria"/>
              </a:endParaRPr>
            </a:p>
          </p:txBody>
        </p:sp>
        <p:sp>
          <p:nvSpPr>
            <p:cNvPr id="1700" name="Google Shape;1700;p47"/>
            <p:cNvSpPr/>
            <p:nvPr/>
          </p:nvSpPr>
          <p:spPr>
            <a:xfrm rot="10800000">
              <a:off x="6563989" y="1423874"/>
              <a:ext cx="2301616" cy="1604266"/>
            </a:xfrm>
            <a:custGeom>
              <a:avLst/>
              <a:gdLst/>
              <a:ahLst/>
              <a:cxnLst/>
              <a:rect l="l" t="t" r="r" b="b"/>
              <a:pathLst>
                <a:path w="878433" h="732725" extrusionOk="0">
                  <a:moveTo>
                    <a:pt x="0" y="732725"/>
                  </a:moveTo>
                  <a:lnTo>
                    <a:pt x="301709" y="0"/>
                  </a:lnTo>
                  <a:lnTo>
                    <a:pt x="878433" y="364155"/>
                  </a:lnTo>
                  <a:lnTo>
                    <a:pt x="0" y="732725"/>
                  </a:lnTo>
                  <a:close/>
                </a:path>
              </a:pathLst>
            </a:custGeom>
            <a:solidFill>
              <a:srgbClr val="A4545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mbria"/>
                <a:ea typeface="Cambria"/>
                <a:cs typeface="Cambria"/>
                <a:sym typeface="Cambria"/>
              </a:endParaRPr>
            </a:p>
          </p:txBody>
        </p:sp>
      </p:grpSp>
      <p:grpSp>
        <p:nvGrpSpPr>
          <p:cNvPr id="1701" name="Google Shape;1701;p47"/>
          <p:cNvGrpSpPr/>
          <p:nvPr/>
        </p:nvGrpSpPr>
        <p:grpSpPr>
          <a:xfrm rot="-1190260">
            <a:off x="10561605" y="2217444"/>
            <a:ext cx="764873" cy="788874"/>
            <a:chOff x="6862052" y="1423875"/>
            <a:chExt cx="2004073" cy="1727200"/>
          </a:xfrm>
        </p:grpSpPr>
        <p:sp>
          <p:nvSpPr>
            <p:cNvPr id="1702" name="Google Shape;1702;p47"/>
            <p:cNvSpPr/>
            <p:nvPr/>
          </p:nvSpPr>
          <p:spPr>
            <a:xfrm>
              <a:off x="7470650" y="1423875"/>
              <a:ext cx="1395475" cy="1727200"/>
            </a:xfrm>
            <a:custGeom>
              <a:avLst/>
              <a:gdLst/>
              <a:ahLst/>
              <a:cxnLst/>
              <a:rect l="l" t="t" r="r" b="b"/>
              <a:pathLst>
                <a:path w="532596" h="788874" extrusionOk="0">
                  <a:moveTo>
                    <a:pt x="0" y="788874"/>
                  </a:moveTo>
                  <a:lnTo>
                    <a:pt x="532596" y="0"/>
                  </a:lnTo>
                  <a:lnTo>
                    <a:pt x="521607" y="430058"/>
                  </a:lnTo>
                  <a:lnTo>
                    <a:pt x="0" y="788874"/>
                  </a:lnTo>
                  <a:close/>
                </a:path>
              </a:pathLst>
            </a:custGeom>
            <a:solidFill>
              <a:srgbClr val="4C3A5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mbria"/>
                <a:ea typeface="Cambria"/>
                <a:cs typeface="Cambria"/>
                <a:sym typeface="Cambria"/>
              </a:endParaRPr>
            </a:p>
          </p:txBody>
        </p:sp>
        <p:sp>
          <p:nvSpPr>
            <p:cNvPr id="1703" name="Google Shape;1703;p47"/>
            <p:cNvSpPr/>
            <p:nvPr/>
          </p:nvSpPr>
          <p:spPr>
            <a:xfrm rot="10800000">
              <a:off x="6862052" y="1423875"/>
              <a:ext cx="2003552" cy="1727200"/>
            </a:xfrm>
            <a:prstGeom prst="triangle">
              <a:avLst>
                <a:gd name="adj" fmla="val 69650"/>
              </a:avLst>
            </a:prstGeom>
            <a:solidFill>
              <a:srgbClr val="382B4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mbria"/>
                <a:ea typeface="Cambria"/>
                <a:cs typeface="Cambria"/>
                <a:sym typeface="Cambria"/>
              </a:endParaRPr>
            </a:p>
          </p:txBody>
        </p:sp>
      </p:grpSp>
      <p:grpSp>
        <p:nvGrpSpPr>
          <p:cNvPr id="1704" name="Google Shape;1704;p47"/>
          <p:cNvGrpSpPr/>
          <p:nvPr/>
        </p:nvGrpSpPr>
        <p:grpSpPr>
          <a:xfrm rot="-4500000">
            <a:off x="494327" y="3468288"/>
            <a:ext cx="924881" cy="982760"/>
            <a:chOff x="7111620" y="1423875"/>
            <a:chExt cx="2362580" cy="1727200"/>
          </a:xfrm>
        </p:grpSpPr>
        <p:sp>
          <p:nvSpPr>
            <p:cNvPr id="1705" name="Google Shape;1705;p47"/>
            <p:cNvSpPr/>
            <p:nvPr/>
          </p:nvSpPr>
          <p:spPr>
            <a:xfrm>
              <a:off x="7470648" y="1423875"/>
              <a:ext cx="2003552" cy="1727200"/>
            </a:xfrm>
            <a:prstGeom prst="triangle">
              <a:avLst>
                <a:gd name="adj" fmla="val 69650"/>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mbria"/>
                <a:ea typeface="Cambria"/>
                <a:cs typeface="Cambria"/>
                <a:sym typeface="Cambria"/>
              </a:endParaRPr>
            </a:p>
          </p:txBody>
        </p:sp>
        <p:sp>
          <p:nvSpPr>
            <p:cNvPr id="1706" name="Google Shape;1706;p47"/>
            <p:cNvSpPr/>
            <p:nvPr/>
          </p:nvSpPr>
          <p:spPr>
            <a:xfrm rot="10800000">
              <a:off x="7111620" y="1423875"/>
              <a:ext cx="1753985" cy="1727200"/>
            </a:xfrm>
            <a:custGeom>
              <a:avLst/>
              <a:gdLst/>
              <a:ahLst/>
              <a:cxnLst/>
              <a:rect l="l" t="t" r="r" b="b"/>
              <a:pathLst>
                <a:path w="669425" h="788874" extrusionOk="0">
                  <a:moveTo>
                    <a:pt x="0" y="788874"/>
                  </a:moveTo>
                  <a:lnTo>
                    <a:pt x="532596" y="0"/>
                  </a:lnTo>
                  <a:lnTo>
                    <a:pt x="669425" y="360249"/>
                  </a:lnTo>
                  <a:lnTo>
                    <a:pt x="0" y="788874"/>
                  </a:lnTo>
                  <a:close/>
                </a:path>
              </a:pathLst>
            </a:custGeom>
            <a:solidFill>
              <a:srgbClr val="7F7F7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mbria"/>
                <a:ea typeface="Cambria"/>
                <a:cs typeface="Cambria"/>
                <a:sym typeface="Cambria"/>
              </a:endParaRPr>
            </a:p>
          </p:txBody>
        </p:sp>
      </p:grpSp>
      <p:grpSp>
        <p:nvGrpSpPr>
          <p:cNvPr id="1707" name="Google Shape;1707;p47"/>
          <p:cNvGrpSpPr/>
          <p:nvPr/>
        </p:nvGrpSpPr>
        <p:grpSpPr>
          <a:xfrm rot="-2561981">
            <a:off x="4150207" y="5001702"/>
            <a:ext cx="764873" cy="788875"/>
            <a:chOff x="6862052" y="1423874"/>
            <a:chExt cx="2004076" cy="1727201"/>
          </a:xfrm>
        </p:grpSpPr>
        <p:sp>
          <p:nvSpPr>
            <p:cNvPr id="1708" name="Google Shape;1708;p47"/>
            <p:cNvSpPr/>
            <p:nvPr/>
          </p:nvSpPr>
          <p:spPr>
            <a:xfrm>
              <a:off x="7470652" y="1423874"/>
              <a:ext cx="1395476" cy="1727201"/>
            </a:xfrm>
            <a:custGeom>
              <a:avLst/>
              <a:gdLst/>
              <a:ahLst/>
              <a:cxnLst/>
              <a:rect l="l" t="t" r="r" b="b"/>
              <a:pathLst>
                <a:path w="532596" h="788875" extrusionOk="0">
                  <a:moveTo>
                    <a:pt x="0" y="788875"/>
                  </a:moveTo>
                  <a:lnTo>
                    <a:pt x="532596" y="0"/>
                  </a:lnTo>
                  <a:lnTo>
                    <a:pt x="180050" y="677349"/>
                  </a:lnTo>
                  <a:lnTo>
                    <a:pt x="0" y="788875"/>
                  </a:lnTo>
                  <a:close/>
                </a:path>
              </a:pathLst>
            </a:custGeom>
            <a:solidFill>
              <a:srgbClr val="A4545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mbria"/>
                <a:ea typeface="Cambria"/>
                <a:cs typeface="Cambria"/>
                <a:sym typeface="Cambria"/>
              </a:endParaRPr>
            </a:p>
          </p:txBody>
        </p:sp>
        <p:sp>
          <p:nvSpPr>
            <p:cNvPr id="1709" name="Google Shape;1709;p47"/>
            <p:cNvSpPr/>
            <p:nvPr/>
          </p:nvSpPr>
          <p:spPr>
            <a:xfrm rot="10800000">
              <a:off x="6862052" y="1423875"/>
              <a:ext cx="2003552" cy="1727200"/>
            </a:xfrm>
            <a:prstGeom prst="triangle">
              <a:avLst>
                <a:gd name="adj" fmla="val 69650"/>
              </a:avLst>
            </a:prstGeom>
            <a:solidFill>
              <a:srgbClr val="CCA4A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mbria"/>
                <a:ea typeface="Cambria"/>
                <a:cs typeface="Cambria"/>
                <a:sym typeface="Cambria"/>
              </a:endParaRPr>
            </a:p>
          </p:txBody>
        </p:sp>
      </p:grpSp>
      <p:grpSp>
        <p:nvGrpSpPr>
          <p:cNvPr id="1710" name="Google Shape;1710;p47"/>
          <p:cNvGrpSpPr/>
          <p:nvPr/>
        </p:nvGrpSpPr>
        <p:grpSpPr>
          <a:xfrm rot="-1190260">
            <a:off x="9643710" y="2273032"/>
            <a:ext cx="434905" cy="350348"/>
            <a:chOff x="7711882" y="2955130"/>
            <a:chExt cx="758443" cy="748370"/>
          </a:xfrm>
        </p:grpSpPr>
        <p:grpSp>
          <p:nvGrpSpPr>
            <p:cNvPr id="1711" name="Google Shape;1711;p47"/>
            <p:cNvGrpSpPr/>
            <p:nvPr/>
          </p:nvGrpSpPr>
          <p:grpSpPr>
            <a:xfrm rot="-6381955">
              <a:off x="7799766" y="3027030"/>
              <a:ext cx="582676" cy="619357"/>
              <a:chOff x="7111621" y="1423876"/>
              <a:chExt cx="2080309" cy="1521375"/>
            </a:xfrm>
          </p:grpSpPr>
          <p:sp>
            <p:nvSpPr>
              <p:cNvPr id="1712" name="Google Shape;1712;p47"/>
              <p:cNvSpPr/>
              <p:nvPr/>
            </p:nvSpPr>
            <p:spPr>
              <a:xfrm>
                <a:off x="7943000" y="1423876"/>
                <a:ext cx="1248930" cy="1521375"/>
              </a:xfrm>
              <a:custGeom>
                <a:avLst/>
                <a:gdLst/>
                <a:ahLst/>
                <a:cxnLst/>
                <a:rect l="l" t="t" r="r" b="b"/>
                <a:pathLst>
                  <a:path w="349814" h="619356" extrusionOk="0">
                    <a:moveTo>
                      <a:pt x="0" y="444186"/>
                    </a:moveTo>
                    <a:lnTo>
                      <a:pt x="258556" y="0"/>
                    </a:lnTo>
                    <a:lnTo>
                      <a:pt x="349814" y="619356"/>
                    </a:lnTo>
                    <a:lnTo>
                      <a:pt x="0" y="444186"/>
                    </a:lnTo>
                    <a:close/>
                  </a:path>
                </a:pathLst>
              </a:custGeom>
              <a:solidFill>
                <a:srgbClr val="144A7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mbria"/>
                  <a:ea typeface="Cambria"/>
                  <a:cs typeface="Cambria"/>
                  <a:sym typeface="Cambria"/>
                </a:endParaRPr>
              </a:p>
            </p:txBody>
          </p:sp>
          <p:sp>
            <p:nvSpPr>
              <p:cNvPr id="1713" name="Google Shape;1713;p47"/>
              <p:cNvSpPr/>
              <p:nvPr/>
            </p:nvSpPr>
            <p:spPr>
              <a:xfrm rot="10800000">
                <a:off x="7111621" y="1423876"/>
                <a:ext cx="1753984" cy="1089278"/>
              </a:xfrm>
              <a:custGeom>
                <a:avLst/>
                <a:gdLst/>
                <a:ahLst/>
                <a:cxnLst/>
                <a:rect l="l" t="t" r="r" b="b"/>
                <a:pathLst>
                  <a:path w="669425" h="497512" extrusionOk="0">
                    <a:moveTo>
                      <a:pt x="0" y="497512"/>
                    </a:moveTo>
                    <a:lnTo>
                      <a:pt x="351276" y="0"/>
                    </a:lnTo>
                    <a:lnTo>
                      <a:pt x="669425" y="68887"/>
                    </a:lnTo>
                    <a:lnTo>
                      <a:pt x="0" y="497512"/>
                    </a:lnTo>
                    <a:close/>
                  </a:path>
                </a:pathLst>
              </a:custGeom>
              <a:solidFill>
                <a:srgbClr val="29A6B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mbria"/>
                  <a:ea typeface="Cambria"/>
                  <a:cs typeface="Cambria"/>
                  <a:sym typeface="Cambria"/>
                </a:endParaRPr>
              </a:p>
            </p:txBody>
          </p:sp>
        </p:grpSp>
        <p:sp>
          <p:nvSpPr>
            <p:cNvPr id="1714" name="Google Shape;1714;p47"/>
            <p:cNvSpPr/>
            <p:nvPr/>
          </p:nvSpPr>
          <p:spPr>
            <a:xfrm rot="-5400000">
              <a:off x="7951800" y="3227968"/>
              <a:ext cx="639890" cy="94214"/>
            </a:xfrm>
            <a:custGeom>
              <a:avLst/>
              <a:gdLst/>
              <a:ahLst/>
              <a:cxnLst/>
              <a:rect l="l" t="t" r="r" b="b"/>
              <a:pathLst>
                <a:path w="639890" h="94214" extrusionOk="0">
                  <a:moveTo>
                    <a:pt x="0" y="0"/>
                  </a:moveTo>
                  <a:lnTo>
                    <a:pt x="246358" y="6804"/>
                  </a:lnTo>
                  <a:lnTo>
                    <a:pt x="639890" y="94214"/>
                  </a:lnTo>
                  <a:lnTo>
                    <a:pt x="0" y="0"/>
                  </a:lnTo>
                  <a:close/>
                </a:path>
              </a:pathLst>
            </a:custGeom>
            <a:solidFill>
              <a:srgbClr val="22649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mbria"/>
                <a:ea typeface="Cambria"/>
                <a:cs typeface="Cambria"/>
                <a:sym typeface="Cambria"/>
              </a:endParaRPr>
            </a:p>
          </p:txBody>
        </p:sp>
      </p:grpSp>
      <p:grpSp>
        <p:nvGrpSpPr>
          <p:cNvPr id="1715" name="Google Shape;1715;p47"/>
          <p:cNvGrpSpPr/>
          <p:nvPr/>
        </p:nvGrpSpPr>
        <p:grpSpPr>
          <a:xfrm rot="-909146">
            <a:off x="2667592" y="4733780"/>
            <a:ext cx="774845" cy="703148"/>
            <a:chOff x="6563989" y="1423875"/>
            <a:chExt cx="2766408" cy="1727200"/>
          </a:xfrm>
        </p:grpSpPr>
        <p:sp>
          <p:nvSpPr>
            <p:cNvPr id="1716" name="Google Shape;1716;p47"/>
            <p:cNvSpPr/>
            <p:nvPr/>
          </p:nvSpPr>
          <p:spPr>
            <a:xfrm>
              <a:off x="7470646" y="1423875"/>
              <a:ext cx="1859751" cy="1727200"/>
            </a:xfrm>
            <a:custGeom>
              <a:avLst/>
              <a:gdLst/>
              <a:ahLst/>
              <a:cxnLst/>
              <a:rect l="l" t="t" r="r" b="b"/>
              <a:pathLst>
                <a:path w="520899" h="703149" extrusionOk="0">
                  <a:moveTo>
                    <a:pt x="0" y="703149"/>
                  </a:moveTo>
                  <a:lnTo>
                    <a:pt x="390859" y="0"/>
                  </a:lnTo>
                  <a:lnTo>
                    <a:pt x="520899" y="320502"/>
                  </a:lnTo>
                  <a:lnTo>
                    <a:pt x="0" y="703149"/>
                  </a:lnTo>
                  <a:close/>
                </a:path>
              </a:pathLst>
            </a:custGeom>
            <a:solidFill>
              <a:srgbClr val="F6926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mbria"/>
                <a:ea typeface="Cambria"/>
                <a:cs typeface="Cambria"/>
                <a:sym typeface="Cambria"/>
              </a:endParaRPr>
            </a:p>
          </p:txBody>
        </p:sp>
        <p:sp>
          <p:nvSpPr>
            <p:cNvPr id="1717" name="Google Shape;1717;p47"/>
            <p:cNvSpPr/>
            <p:nvPr/>
          </p:nvSpPr>
          <p:spPr>
            <a:xfrm rot="10800000">
              <a:off x="6563989" y="1423875"/>
              <a:ext cx="2301614" cy="1727200"/>
            </a:xfrm>
            <a:custGeom>
              <a:avLst/>
              <a:gdLst/>
              <a:ahLst/>
              <a:cxnLst/>
              <a:rect l="l" t="t" r="r" b="b"/>
              <a:pathLst>
                <a:path w="878433" h="788874" extrusionOk="0">
                  <a:moveTo>
                    <a:pt x="0" y="788874"/>
                  </a:moveTo>
                  <a:lnTo>
                    <a:pt x="532596" y="0"/>
                  </a:lnTo>
                  <a:lnTo>
                    <a:pt x="878433" y="420304"/>
                  </a:lnTo>
                  <a:lnTo>
                    <a:pt x="0" y="788874"/>
                  </a:lnTo>
                  <a:close/>
                </a:path>
              </a:pathLst>
            </a:custGeom>
            <a:solidFill>
              <a:srgbClr val="E84A3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mbria"/>
                <a:ea typeface="Cambria"/>
                <a:cs typeface="Cambria"/>
                <a:sym typeface="Cambria"/>
              </a:endParaRPr>
            </a:p>
          </p:txBody>
        </p:sp>
      </p:grpSp>
      <p:grpSp>
        <p:nvGrpSpPr>
          <p:cNvPr id="1718" name="Google Shape;1718;p47"/>
          <p:cNvGrpSpPr/>
          <p:nvPr/>
        </p:nvGrpSpPr>
        <p:grpSpPr>
          <a:xfrm rot="3942241">
            <a:off x="1105014" y="4429011"/>
            <a:ext cx="764873" cy="788875"/>
            <a:chOff x="6862052" y="1423874"/>
            <a:chExt cx="2004076" cy="1727201"/>
          </a:xfrm>
        </p:grpSpPr>
        <p:sp>
          <p:nvSpPr>
            <p:cNvPr id="1719" name="Google Shape;1719;p47"/>
            <p:cNvSpPr/>
            <p:nvPr/>
          </p:nvSpPr>
          <p:spPr>
            <a:xfrm>
              <a:off x="7470652" y="1423874"/>
              <a:ext cx="1395476" cy="1727201"/>
            </a:xfrm>
            <a:custGeom>
              <a:avLst/>
              <a:gdLst/>
              <a:ahLst/>
              <a:cxnLst/>
              <a:rect l="l" t="t" r="r" b="b"/>
              <a:pathLst>
                <a:path w="532596" h="788875" extrusionOk="0">
                  <a:moveTo>
                    <a:pt x="0" y="788875"/>
                  </a:moveTo>
                  <a:lnTo>
                    <a:pt x="532596" y="0"/>
                  </a:lnTo>
                  <a:lnTo>
                    <a:pt x="180050" y="677349"/>
                  </a:lnTo>
                  <a:lnTo>
                    <a:pt x="0" y="788875"/>
                  </a:lnTo>
                  <a:close/>
                </a:path>
              </a:pathLst>
            </a:custGeom>
            <a:solidFill>
              <a:srgbClr val="A4545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mbria"/>
                <a:ea typeface="Cambria"/>
                <a:cs typeface="Cambria"/>
                <a:sym typeface="Cambria"/>
              </a:endParaRPr>
            </a:p>
          </p:txBody>
        </p:sp>
        <p:sp>
          <p:nvSpPr>
            <p:cNvPr id="1720" name="Google Shape;1720;p47"/>
            <p:cNvSpPr/>
            <p:nvPr/>
          </p:nvSpPr>
          <p:spPr>
            <a:xfrm rot="10800000">
              <a:off x="6862052" y="1423875"/>
              <a:ext cx="2003552" cy="1727200"/>
            </a:xfrm>
            <a:prstGeom prst="triangle">
              <a:avLst>
                <a:gd name="adj" fmla="val 69650"/>
              </a:avLst>
            </a:prstGeom>
            <a:solidFill>
              <a:srgbClr val="CCA4A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mbria"/>
                <a:ea typeface="Cambria"/>
                <a:cs typeface="Cambria"/>
                <a:sym typeface="Cambria"/>
              </a:endParaRPr>
            </a:p>
          </p:txBody>
        </p:sp>
      </p:grpSp>
      <p:grpSp>
        <p:nvGrpSpPr>
          <p:cNvPr id="1721" name="Google Shape;1721;p47"/>
          <p:cNvGrpSpPr/>
          <p:nvPr/>
        </p:nvGrpSpPr>
        <p:grpSpPr>
          <a:xfrm>
            <a:off x="751348" y="5109221"/>
            <a:ext cx="1873755" cy="1509448"/>
            <a:chOff x="7711882" y="2955130"/>
            <a:chExt cx="758443" cy="748370"/>
          </a:xfrm>
        </p:grpSpPr>
        <p:grpSp>
          <p:nvGrpSpPr>
            <p:cNvPr id="1722" name="Google Shape;1722;p47"/>
            <p:cNvGrpSpPr/>
            <p:nvPr/>
          </p:nvGrpSpPr>
          <p:grpSpPr>
            <a:xfrm rot="-6381955">
              <a:off x="7799766" y="3027030"/>
              <a:ext cx="582676" cy="619357"/>
              <a:chOff x="7111621" y="1423876"/>
              <a:chExt cx="2080309" cy="1521375"/>
            </a:xfrm>
          </p:grpSpPr>
          <p:sp>
            <p:nvSpPr>
              <p:cNvPr id="1723" name="Google Shape;1723;p47"/>
              <p:cNvSpPr/>
              <p:nvPr/>
            </p:nvSpPr>
            <p:spPr>
              <a:xfrm>
                <a:off x="7943000" y="1423876"/>
                <a:ext cx="1248930" cy="1521375"/>
              </a:xfrm>
              <a:custGeom>
                <a:avLst/>
                <a:gdLst/>
                <a:ahLst/>
                <a:cxnLst/>
                <a:rect l="l" t="t" r="r" b="b"/>
                <a:pathLst>
                  <a:path w="349814" h="619356" extrusionOk="0">
                    <a:moveTo>
                      <a:pt x="0" y="444186"/>
                    </a:moveTo>
                    <a:lnTo>
                      <a:pt x="258556" y="0"/>
                    </a:lnTo>
                    <a:lnTo>
                      <a:pt x="349814" y="619356"/>
                    </a:lnTo>
                    <a:lnTo>
                      <a:pt x="0" y="444186"/>
                    </a:lnTo>
                    <a:close/>
                  </a:path>
                </a:pathLst>
              </a:custGeom>
              <a:solidFill>
                <a:srgbClr val="144A7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mbria"/>
                  <a:ea typeface="Cambria"/>
                  <a:cs typeface="Cambria"/>
                  <a:sym typeface="Cambria"/>
                </a:endParaRPr>
              </a:p>
            </p:txBody>
          </p:sp>
          <p:sp>
            <p:nvSpPr>
              <p:cNvPr id="1724" name="Google Shape;1724;p47"/>
              <p:cNvSpPr/>
              <p:nvPr/>
            </p:nvSpPr>
            <p:spPr>
              <a:xfrm rot="10800000">
                <a:off x="7111621" y="1423876"/>
                <a:ext cx="1753984" cy="1089278"/>
              </a:xfrm>
              <a:custGeom>
                <a:avLst/>
                <a:gdLst/>
                <a:ahLst/>
                <a:cxnLst/>
                <a:rect l="l" t="t" r="r" b="b"/>
                <a:pathLst>
                  <a:path w="669425" h="497512" extrusionOk="0">
                    <a:moveTo>
                      <a:pt x="0" y="497512"/>
                    </a:moveTo>
                    <a:lnTo>
                      <a:pt x="351276" y="0"/>
                    </a:lnTo>
                    <a:lnTo>
                      <a:pt x="669425" y="68887"/>
                    </a:lnTo>
                    <a:lnTo>
                      <a:pt x="0" y="497512"/>
                    </a:lnTo>
                    <a:close/>
                  </a:path>
                </a:pathLst>
              </a:custGeom>
              <a:solidFill>
                <a:srgbClr val="29A6B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mbria"/>
                  <a:ea typeface="Cambria"/>
                  <a:cs typeface="Cambria"/>
                  <a:sym typeface="Cambria"/>
                </a:endParaRPr>
              </a:p>
            </p:txBody>
          </p:sp>
        </p:grpSp>
        <p:sp>
          <p:nvSpPr>
            <p:cNvPr id="1725" name="Google Shape;1725;p47"/>
            <p:cNvSpPr/>
            <p:nvPr/>
          </p:nvSpPr>
          <p:spPr>
            <a:xfrm rot="-5400000">
              <a:off x="7951800" y="3227968"/>
              <a:ext cx="639890" cy="94214"/>
            </a:xfrm>
            <a:custGeom>
              <a:avLst/>
              <a:gdLst/>
              <a:ahLst/>
              <a:cxnLst/>
              <a:rect l="l" t="t" r="r" b="b"/>
              <a:pathLst>
                <a:path w="639890" h="94214" extrusionOk="0">
                  <a:moveTo>
                    <a:pt x="0" y="0"/>
                  </a:moveTo>
                  <a:lnTo>
                    <a:pt x="246358" y="6804"/>
                  </a:lnTo>
                  <a:lnTo>
                    <a:pt x="639890" y="94214"/>
                  </a:lnTo>
                  <a:lnTo>
                    <a:pt x="0" y="0"/>
                  </a:lnTo>
                  <a:close/>
                </a:path>
              </a:pathLst>
            </a:custGeom>
            <a:solidFill>
              <a:srgbClr val="22649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mbria"/>
                <a:ea typeface="Cambria"/>
                <a:cs typeface="Cambria"/>
                <a:sym typeface="Cambria"/>
              </a:endParaRPr>
            </a:p>
          </p:txBody>
        </p:sp>
      </p:grpSp>
      <p:grpSp>
        <p:nvGrpSpPr>
          <p:cNvPr id="1726" name="Google Shape;1726;p47"/>
          <p:cNvGrpSpPr/>
          <p:nvPr/>
        </p:nvGrpSpPr>
        <p:grpSpPr>
          <a:xfrm rot="-3600000">
            <a:off x="11311493" y="1906060"/>
            <a:ext cx="222128" cy="226569"/>
            <a:chOff x="6563989" y="1423874"/>
            <a:chExt cx="2325165" cy="1631713"/>
          </a:xfrm>
        </p:grpSpPr>
        <p:sp>
          <p:nvSpPr>
            <p:cNvPr id="1727" name="Google Shape;1727;p47"/>
            <p:cNvSpPr/>
            <p:nvPr/>
          </p:nvSpPr>
          <p:spPr>
            <a:xfrm>
              <a:off x="8064806" y="1423874"/>
              <a:ext cx="824347" cy="1631713"/>
            </a:xfrm>
            <a:custGeom>
              <a:avLst/>
              <a:gdLst/>
              <a:ahLst/>
              <a:cxnLst/>
              <a:rect l="l" t="t" r="r" b="b"/>
              <a:pathLst>
                <a:path w="230892" h="664275" extrusionOk="0">
                  <a:moveTo>
                    <a:pt x="0" y="664275"/>
                  </a:moveTo>
                  <a:lnTo>
                    <a:pt x="224441" y="0"/>
                  </a:lnTo>
                  <a:cubicBezTo>
                    <a:pt x="226591" y="155636"/>
                    <a:pt x="228742" y="311272"/>
                    <a:pt x="230892" y="466908"/>
                  </a:cubicBezTo>
                  <a:lnTo>
                    <a:pt x="0" y="664275"/>
                  </a:lnTo>
                  <a:close/>
                </a:path>
              </a:pathLst>
            </a:custGeom>
            <a:solidFill>
              <a:srgbClr val="B47A8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mbria"/>
                <a:ea typeface="Cambria"/>
                <a:cs typeface="Cambria"/>
                <a:sym typeface="Cambria"/>
              </a:endParaRPr>
            </a:p>
          </p:txBody>
        </p:sp>
        <p:sp>
          <p:nvSpPr>
            <p:cNvPr id="1728" name="Google Shape;1728;p47"/>
            <p:cNvSpPr/>
            <p:nvPr/>
          </p:nvSpPr>
          <p:spPr>
            <a:xfrm rot="10800000">
              <a:off x="6563989" y="1423874"/>
              <a:ext cx="2301616" cy="1604266"/>
            </a:xfrm>
            <a:custGeom>
              <a:avLst/>
              <a:gdLst/>
              <a:ahLst/>
              <a:cxnLst/>
              <a:rect l="l" t="t" r="r" b="b"/>
              <a:pathLst>
                <a:path w="878433" h="732725" extrusionOk="0">
                  <a:moveTo>
                    <a:pt x="0" y="732725"/>
                  </a:moveTo>
                  <a:lnTo>
                    <a:pt x="301709" y="0"/>
                  </a:lnTo>
                  <a:lnTo>
                    <a:pt x="878433" y="364155"/>
                  </a:lnTo>
                  <a:lnTo>
                    <a:pt x="0" y="732725"/>
                  </a:lnTo>
                  <a:close/>
                </a:path>
              </a:pathLst>
            </a:custGeom>
            <a:solidFill>
              <a:srgbClr val="A4545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mbria"/>
                <a:ea typeface="Cambria"/>
                <a:cs typeface="Cambria"/>
                <a:sym typeface="Cambria"/>
              </a:endParaRPr>
            </a:p>
          </p:txBody>
        </p:sp>
      </p:grpSp>
      <p:grpSp>
        <p:nvGrpSpPr>
          <p:cNvPr id="1729" name="Google Shape;1729;p47"/>
          <p:cNvGrpSpPr/>
          <p:nvPr/>
        </p:nvGrpSpPr>
        <p:grpSpPr>
          <a:xfrm rot="1251387">
            <a:off x="7203770" y="2056971"/>
            <a:ext cx="260879" cy="269065"/>
            <a:chOff x="6862052" y="1423874"/>
            <a:chExt cx="2004076" cy="1727201"/>
          </a:xfrm>
        </p:grpSpPr>
        <p:sp>
          <p:nvSpPr>
            <p:cNvPr id="1730" name="Google Shape;1730;p47"/>
            <p:cNvSpPr/>
            <p:nvPr/>
          </p:nvSpPr>
          <p:spPr>
            <a:xfrm>
              <a:off x="7470652" y="1423874"/>
              <a:ext cx="1395476" cy="1727201"/>
            </a:xfrm>
            <a:custGeom>
              <a:avLst/>
              <a:gdLst/>
              <a:ahLst/>
              <a:cxnLst/>
              <a:rect l="l" t="t" r="r" b="b"/>
              <a:pathLst>
                <a:path w="532596" h="788875" extrusionOk="0">
                  <a:moveTo>
                    <a:pt x="0" y="788875"/>
                  </a:moveTo>
                  <a:lnTo>
                    <a:pt x="532596" y="0"/>
                  </a:lnTo>
                  <a:lnTo>
                    <a:pt x="180050" y="677349"/>
                  </a:lnTo>
                  <a:lnTo>
                    <a:pt x="0" y="788875"/>
                  </a:lnTo>
                  <a:close/>
                </a:path>
              </a:pathLst>
            </a:custGeom>
            <a:solidFill>
              <a:srgbClr val="A4545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mbria"/>
                <a:ea typeface="Cambria"/>
                <a:cs typeface="Cambria"/>
                <a:sym typeface="Cambria"/>
              </a:endParaRPr>
            </a:p>
          </p:txBody>
        </p:sp>
        <p:sp>
          <p:nvSpPr>
            <p:cNvPr id="1731" name="Google Shape;1731;p47"/>
            <p:cNvSpPr/>
            <p:nvPr/>
          </p:nvSpPr>
          <p:spPr>
            <a:xfrm rot="10800000">
              <a:off x="6862052" y="1423875"/>
              <a:ext cx="2003552" cy="1727200"/>
            </a:xfrm>
            <a:prstGeom prst="triangle">
              <a:avLst>
                <a:gd name="adj" fmla="val 69650"/>
              </a:avLst>
            </a:prstGeom>
            <a:solidFill>
              <a:srgbClr val="CCA4A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mbria"/>
                <a:ea typeface="Cambria"/>
                <a:cs typeface="Cambria"/>
                <a:sym typeface="Cambria"/>
              </a:endParaRPr>
            </a:p>
          </p:txBody>
        </p:sp>
      </p:grpSp>
      <p:grpSp>
        <p:nvGrpSpPr>
          <p:cNvPr id="1732" name="Google Shape;1732;p47"/>
          <p:cNvGrpSpPr/>
          <p:nvPr/>
        </p:nvGrpSpPr>
        <p:grpSpPr>
          <a:xfrm rot="-909146">
            <a:off x="9629022" y="1950525"/>
            <a:ext cx="193007" cy="175148"/>
            <a:chOff x="6563989" y="1423875"/>
            <a:chExt cx="2766408" cy="1727200"/>
          </a:xfrm>
        </p:grpSpPr>
        <p:sp>
          <p:nvSpPr>
            <p:cNvPr id="1733" name="Google Shape;1733;p47"/>
            <p:cNvSpPr/>
            <p:nvPr/>
          </p:nvSpPr>
          <p:spPr>
            <a:xfrm>
              <a:off x="7470646" y="1423875"/>
              <a:ext cx="1859751" cy="1727200"/>
            </a:xfrm>
            <a:custGeom>
              <a:avLst/>
              <a:gdLst/>
              <a:ahLst/>
              <a:cxnLst/>
              <a:rect l="l" t="t" r="r" b="b"/>
              <a:pathLst>
                <a:path w="520899" h="703149" extrusionOk="0">
                  <a:moveTo>
                    <a:pt x="0" y="703149"/>
                  </a:moveTo>
                  <a:lnTo>
                    <a:pt x="390859" y="0"/>
                  </a:lnTo>
                  <a:lnTo>
                    <a:pt x="520899" y="320502"/>
                  </a:lnTo>
                  <a:lnTo>
                    <a:pt x="0" y="703149"/>
                  </a:lnTo>
                  <a:close/>
                </a:path>
              </a:pathLst>
            </a:custGeom>
            <a:solidFill>
              <a:srgbClr val="F6926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mbria"/>
                <a:ea typeface="Cambria"/>
                <a:cs typeface="Cambria"/>
                <a:sym typeface="Cambria"/>
              </a:endParaRPr>
            </a:p>
          </p:txBody>
        </p:sp>
        <p:sp>
          <p:nvSpPr>
            <p:cNvPr id="1734" name="Google Shape;1734;p47"/>
            <p:cNvSpPr/>
            <p:nvPr/>
          </p:nvSpPr>
          <p:spPr>
            <a:xfrm rot="10800000">
              <a:off x="6563989" y="1423875"/>
              <a:ext cx="2301614" cy="1727200"/>
            </a:xfrm>
            <a:custGeom>
              <a:avLst/>
              <a:gdLst/>
              <a:ahLst/>
              <a:cxnLst/>
              <a:rect l="l" t="t" r="r" b="b"/>
              <a:pathLst>
                <a:path w="878433" h="788874" extrusionOk="0">
                  <a:moveTo>
                    <a:pt x="0" y="788874"/>
                  </a:moveTo>
                  <a:lnTo>
                    <a:pt x="532596" y="0"/>
                  </a:lnTo>
                  <a:lnTo>
                    <a:pt x="878433" y="420304"/>
                  </a:lnTo>
                  <a:lnTo>
                    <a:pt x="0" y="788874"/>
                  </a:lnTo>
                  <a:close/>
                </a:path>
              </a:pathLst>
            </a:custGeom>
            <a:solidFill>
              <a:srgbClr val="E84A3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mbria"/>
                <a:ea typeface="Cambria"/>
                <a:cs typeface="Cambria"/>
                <a:sym typeface="Cambria"/>
              </a:endParaRPr>
            </a:p>
          </p:txBody>
        </p:sp>
      </p:grpSp>
      <p:grpSp>
        <p:nvGrpSpPr>
          <p:cNvPr id="1735" name="Google Shape;1735;p47"/>
          <p:cNvGrpSpPr/>
          <p:nvPr/>
        </p:nvGrpSpPr>
        <p:grpSpPr>
          <a:xfrm rot="-5265433">
            <a:off x="10156273" y="2427980"/>
            <a:ext cx="461460" cy="371740"/>
            <a:chOff x="7711882" y="2955130"/>
            <a:chExt cx="758443" cy="748370"/>
          </a:xfrm>
        </p:grpSpPr>
        <p:grpSp>
          <p:nvGrpSpPr>
            <p:cNvPr id="1736" name="Google Shape;1736;p47"/>
            <p:cNvGrpSpPr/>
            <p:nvPr/>
          </p:nvGrpSpPr>
          <p:grpSpPr>
            <a:xfrm rot="-6381955">
              <a:off x="7799766" y="3027030"/>
              <a:ext cx="582676" cy="619357"/>
              <a:chOff x="7111621" y="1423876"/>
              <a:chExt cx="2080309" cy="1521375"/>
            </a:xfrm>
          </p:grpSpPr>
          <p:sp>
            <p:nvSpPr>
              <p:cNvPr id="1737" name="Google Shape;1737;p47"/>
              <p:cNvSpPr/>
              <p:nvPr/>
            </p:nvSpPr>
            <p:spPr>
              <a:xfrm>
                <a:off x="7943000" y="1423876"/>
                <a:ext cx="1248930" cy="1521375"/>
              </a:xfrm>
              <a:custGeom>
                <a:avLst/>
                <a:gdLst/>
                <a:ahLst/>
                <a:cxnLst/>
                <a:rect l="l" t="t" r="r" b="b"/>
                <a:pathLst>
                  <a:path w="349814" h="619356" extrusionOk="0">
                    <a:moveTo>
                      <a:pt x="0" y="444186"/>
                    </a:moveTo>
                    <a:lnTo>
                      <a:pt x="258556" y="0"/>
                    </a:lnTo>
                    <a:lnTo>
                      <a:pt x="349814" y="619356"/>
                    </a:lnTo>
                    <a:lnTo>
                      <a:pt x="0" y="444186"/>
                    </a:lnTo>
                    <a:close/>
                  </a:path>
                </a:pathLst>
              </a:custGeom>
              <a:solidFill>
                <a:srgbClr val="144A7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mbria"/>
                  <a:ea typeface="Cambria"/>
                  <a:cs typeface="Cambria"/>
                  <a:sym typeface="Cambria"/>
                </a:endParaRPr>
              </a:p>
            </p:txBody>
          </p:sp>
          <p:sp>
            <p:nvSpPr>
              <p:cNvPr id="1738" name="Google Shape;1738;p47"/>
              <p:cNvSpPr/>
              <p:nvPr/>
            </p:nvSpPr>
            <p:spPr>
              <a:xfrm rot="10800000">
                <a:off x="7111621" y="1423876"/>
                <a:ext cx="1753984" cy="1089278"/>
              </a:xfrm>
              <a:custGeom>
                <a:avLst/>
                <a:gdLst/>
                <a:ahLst/>
                <a:cxnLst/>
                <a:rect l="l" t="t" r="r" b="b"/>
                <a:pathLst>
                  <a:path w="669425" h="497512" extrusionOk="0">
                    <a:moveTo>
                      <a:pt x="0" y="497512"/>
                    </a:moveTo>
                    <a:lnTo>
                      <a:pt x="351276" y="0"/>
                    </a:lnTo>
                    <a:lnTo>
                      <a:pt x="669425" y="68887"/>
                    </a:lnTo>
                    <a:lnTo>
                      <a:pt x="0" y="497512"/>
                    </a:lnTo>
                    <a:close/>
                  </a:path>
                </a:pathLst>
              </a:custGeom>
              <a:solidFill>
                <a:srgbClr val="29A6B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mbria"/>
                  <a:ea typeface="Cambria"/>
                  <a:cs typeface="Cambria"/>
                  <a:sym typeface="Cambria"/>
                </a:endParaRPr>
              </a:p>
            </p:txBody>
          </p:sp>
        </p:grpSp>
        <p:sp>
          <p:nvSpPr>
            <p:cNvPr id="1739" name="Google Shape;1739;p47"/>
            <p:cNvSpPr/>
            <p:nvPr/>
          </p:nvSpPr>
          <p:spPr>
            <a:xfrm rot="-5400000">
              <a:off x="7951800" y="3227968"/>
              <a:ext cx="639890" cy="94214"/>
            </a:xfrm>
            <a:custGeom>
              <a:avLst/>
              <a:gdLst/>
              <a:ahLst/>
              <a:cxnLst/>
              <a:rect l="l" t="t" r="r" b="b"/>
              <a:pathLst>
                <a:path w="639890" h="94214" extrusionOk="0">
                  <a:moveTo>
                    <a:pt x="0" y="0"/>
                  </a:moveTo>
                  <a:lnTo>
                    <a:pt x="246358" y="6804"/>
                  </a:lnTo>
                  <a:lnTo>
                    <a:pt x="639890" y="94214"/>
                  </a:lnTo>
                  <a:lnTo>
                    <a:pt x="0" y="0"/>
                  </a:lnTo>
                  <a:close/>
                </a:path>
              </a:pathLst>
            </a:custGeom>
            <a:solidFill>
              <a:srgbClr val="22649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mbria"/>
                <a:ea typeface="Cambria"/>
                <a:cs typeface="Cambria"/>
                <a:sym typeface="Cambria"/>
              </a:endParaRPr>
            </a:p>
          </p:txBody>
        </p:sp>
      </p:grpSp>
      <p:grpSp>
        <p:nvGrpSpPr>
          <p:cNvPr id="1740" name="Google Shape;1740;p47"/>
          <p:cNvGrpSpPr/>
          <p:nvPr/>
        </p:nvGrpSpPr>
        <p:grpSpPr>
          <a:xfrm rot="1251387">
            <a:off x="7625324" y="1756502"/>
            <a:ext cx="260879" cy="269065"/>
            <a:chOff x="6862052" y="1423874"/>
            <a:chExt cx="2004076" cy="1727201"/>
          </a:xfrm>
        </p:grpSpPr>
        <p:sp>
          <p:nvSpPr>
            <p:cNvPr id="1741" name="Google Shape;1741;p47"/>
            <p:cNvSpPr/>
            <p:nvPr/>
          </p:nvSpPr>
          <p:spPr>
            <a:xfrm>
              <a:off x="7470652" y="1423874"/>
              <a:ext cx="1395476" cy="1727201"/>
            </a:xfrm>
            <a:custGeom>
              <a:avLst/>
              <a:gdLst/>
              <a:ahLst/>
              <a:cxnLst/>
              <a:rect l="l" t="t" r="r" b="b"/>
              <a:pathLst>
                <a:path w="532596" h="788875" extrusionOk="0">
                  <a:moveTo>
                    <a:pt x="0" y="788875"/>
                  </a:moveTo>
                  <a:lnTo>
                    <a:pt x="532596" y="0"/>
                  </a:lnTo>
                  <a:lnTo>
                    <a:pt x="180050" y="677349"/>
                  </a:lnTo>
                  <a:lnTo>
                    <a:pt x="0" y="788875"/>
                  </a:lnTo>
                  <a:close/>
                </a:path>
              </a:pathLst>
            </a:custGeom>
            <a:solidFill>
              <a:srgbClr val="A4545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mbria"/>
                <a:ea typeface="Cambria"/>
                <a:cs typeface="Cambria"/>
                <a:sym typeface="Cambria"/>
              </a:endParaRPr>
            </a:p>
          </p:txBody>
        </p:sp>
        <p:sp>
          <p:nvSpPr>
            <p:cNvPr id="1742" name="Google Shape;1742;p47"/>
            <p:cNvSpPr/>
            <p:nvPr/>
          </p:nvSpPr>
          <p:spPr>
            <a:xfrm rot="10800000">
              <a:off x="6862052" y="1423875"/>
              <a:ext cx="2003552" cy="1727200"/>
            </a:xfrm>
            <a:prstGeom prst="triangle">
              <a:avLst>
                <a:gd name="adj" fmla="val 69650"/>
              </a:avLst>
            </a:prstGeom>
            <a:solidFill>
              <a:srgbClr val="CCA4A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mbria"/>
                <a:ea typeface="Cambria"/>
                <a:cs typeface="Cambria"/>
                <a:sym typeface="Cambria"/>
              </a:endParaRPr>
            </a:p>
          </p:txBody>
        </p:sp>
      </p:grpSp>
      <p:grpSp>
        <p:nvGrpSpPr>
          <p:cNvPr id="1743" name="Google Shape;1743;p47"/>
          <p:cNvGrpSpPr/>
          <p:nvPr/>
        </p:nvGrpSpPr>
        <p:grpSpPr>
          <a:xfrm rot="-909146">
            <a:off x="4036965" y="4651096"/>
            <a:ext cx="296944" cy="269468"/>
            <a:chOff x="6563989" y="1423875"/>
            <a:chExt cx="2766408" cy="1727200"/>
          </a:xfrm>
        </p:grpSpPr>
        <p:sp>
          <p:nvSpPr>
            <p:cNvPr id="1744" name="Google Shape;1744;p47"/>
            <p:cNvSpPr/>
            <p:nvPr/>
          </p:nvSpPr>
          <p:spPr>
            <a:xfrm>
              <a:off x="7470646" y="1423875"/>
              <a:ext cx="1859751" cy="1727200"/>
            </a:xfrm>
            <a:custGeom>
              <a:avLst/>
              <a:gdLst/>
              <a:ahLst/>
              <a:cxnLst/>
              <a:rect l="l" t="t" r="r" b="b"/>
              <a:pathLst>
                <a:path w="520899" h="703149" extrusionOk="0">
                  <a:moveTo>
                    <a:pt x="0" y="703149"/>
                  </a:moveTo>
                  <a:lnTo>
                    <a:pt x="390859" y="0"/>
                  </a:lnTo>
                  <a:lnTo>
                    <a:pt x="520899" y="320502"/>
                  </a:lnTo>
                  <a:lnTo>
                    <a:pt x="0" y="703149"/>
                  </a:lnTo>
                  <a:close/>
                </a:path>
              </a:pathLst>
            </a:custGeom>
            <a:solidFill>
              <a:srgbClr val="F6926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mbria"/>
                <a:ea typeface="Cambria"/>
                <a:cs typeface="Cambria"/>
                <a:sym typeface="Cambria"/>
              </a:endParaRPr>
            </a:p>
          </p:txBody>
        </p:sp>
        <p:sp>
          <p:nvSpPr>
            <p:cNvPr id="1745" name="Google Shape;1745;p47"/>
            <p:cNvSpPr/>
            <p:nvPr/>
          </p:nvSpPr>
          <p:spPr>
            <a:xfrm rot="10800000">
              <a:off x="6563989" y="1423875"/>
              <a:ext cx="2301614" cy="1727200"/>
            </a:xfrm>
            <a:custGeom>
              <a:avLst/>
              <a:gdLst/>
              <a:ahLst/>
              <a:cxnLst/>
              <a:rect l="l" t="t" r="r" b="b"/>
              <a:pathLst>
                <a:path w="878433" h="788874" extrusionOk="0">
                  <a:moveTo>
                    <a:pt x="0" y="788874"/>
                  </a:moveTo>
                  <a:lnTo>
                    <a:pt x="532596" y="0"/>
                  </a:lnTo>
                  <a:lnTo>
                    <a:pt x="878433" y="420304"/>
                  </a:lnTo>
                  <a:lnTo>
                    <a:pt x="0" y="788874"/>
                  </a:lnTo>
                  <a:close/>
                </a:path>
              </a:pathLst>
            </a:custGeom>
            <a:solidFill>
              <a:srgbClr val="E84A3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mbria"/>
                <a:ea typeface="Cambria"/>
                <a:cs typeface="Cambria"/>
                <a:sym typeface="Cambria"/>
              </a:endParaRPr>
            </a:p>
          </p:txBody>
        </p:sp>
      </p:grpSp>
      <p:grpSp>
        <p:nvGrpSpPr>
          <p:cNvPr id="1746" name="Google Shape;1746;p47"/>
          <p:cNvGrpSpPr/>
          <p:nvPr/>
        </p:nvGrpSpPr>
        <p:grpSpPr>
          <a:xfrm rot="-909146">
            <a:off x="3498581" y="4280600"/>
            <a:ext cx="296944" cy="269468"/>
            <a:chOff x="6563989" y="1423875"/>
            <a:chExt cx="2766408" cy="1727200"/>
          </a:xfrm>
        </p:grpSpPr>
        <p:sp>
          <p:nvSpPr>
            <p:cNvPr id="1747" name="Google Shape;1747;p47"/>
            <p:cNvSpPr/>
            <p:nvPr/>
          </p:nvSpPr>
          <p:spPr>
            <a:xfrm>
              <a:off x="7470646" y="1423875"/>
              <a:ext cx="1859751" cy="1727200"/>
            </a:xfrm>
            <a:custGeom>
              <a:avLst/>
              <a:gdLst/>
              <a:ahLst/>
              <a:cxnLst/>
              <a:rect l="l" t="t" r="r" b="b"/>
              <a:pathLst>
                <a:path w="520899" h="703149" extrusionOk="0">
                  <a:moveTo>
                    <a:pt x="0" y="703149"/>
                  </a:moveTo>
                  <a:lnTo>
                    <a:pt x="390859" y="0"/>
                  </a:lnTo>
                  <a:lnTo>
                    <a:pt x="520899" y="320502"/>
                  </a:lnTo>
                  <a:lnTo>
                    <a:pt x="0" y="703149"/>
                  </a:lnTo>
                  <a:close/>
                </a:path>
              </a:pathLst>
            </a:custGeom>
            <a:solidFill>
              <a:srgbClr val="F6926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mbria"/>
                <a:ea typeface="Cambria"/>
                <a:cs typeface="Cambria"/>
                <a:sym typeface="Cambria"/>
              </a:endParaRPr>
            </a:p>
          </p:txBody>
        </p:sp>
        <p:sp>
          <p:nvSpPr>
            <p:cNvPr id="1748" name="Google Shape;1748;p47"/>
            <p:cNvSpPr/>
            <p:nvPr/>
          </p:nvSpPr>
          <p:spPr>
            <a:xfrm rot="10800000">
              <a:off x="6563989" y="1423875"/>
              <a:ext cx="2301614" cy="1727200"/>
            </a:xfrm>
            <a:custGeom>
              <a:avLst/>
              <a:gdLst/>
              <a:ahLst/>
              <a:cxnLst/>
              <a:rect l="l" t="t" r="r" b="b"/>
              <a:pathLst>
                <a:path w="878433" h="788874" extrusionOk="0">
                  <a:moveTo>
                    <a:pt x="0" y="788874"/>
                  </a:moveTo>
                  <a:lnTo>
                    <a:pt x="532596" y="0"/>
                  </a:lnTo>
                  <a:lnTo>
                    <a:pt x="878433" y="420304"/>
                  </a:lnTo>
                  <a:lnTo>
                    <a:pt x="0" y="788874"/>
                  </a:lnTo>
                  <a:close/>
                </a:path>
              </a:pathLst>
            </a:custGeom>
            <a:solidFill>
              <a:srgbClr val="E84A3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mbria"/>
                <a:ea typeface="Cambria"/>
                <a:cs typeface="Cambria"/>
                <a:sym typeface="Cambria"/>
              </a:endParaRPr>
            </a:p>
          </p:txBody>
        </p:sp>
      </p:grpSp>
      <p:grpSp>
        <p:nvGrpSpPr>
          <p:cNvPr id="1749" name="Google Shape;1749;p47"/>
          <p:cNvGrpSpPr/>
          <p:nvPr/>
        </p:nvGrpSpPr>
        <p:grpSpPr>
          <a:xfrm>
            <a:off x="3003885" y="4567828"/>
            <a:ext cx="409466" cy="329856"/>
            <a:chOff x="7711882" y="2955130"/>
            <a:chExt cx="758443" cy="748370"/>
          </a:xfrm>
        </p:grpSpPr>
        <p:grpSp>
          <p:nvGrpSpPr>
            <p:cNvPr id="1750" name="Google Shape;1750;p47"/>
            <p:cNvGrpSpPr/>
            <p:nvPr/>
          </p:nvGrpSpPr>
          <p:grpSpPr>
            <a:xfrm rot="-6381955">
              <a:off x="7799766" y="3027030"/>
              <a:ext cx="582676" cy="619357"/>
              <a:chOff x="7111621" y="1423876"/>
              <a:chExt cx="2080309" cy="1521375"/>
            </a:xfrm>
          </p:grpSpPr>
          <p:sp>
            <p:nvSpPr>
              <p:cNvPr id="1751" name="Google Shape;1751;p47"/>
              <p:cNvSpPr/>
              <p:nvPr/>
            </p:nvSpPr>
            <p:spPr>
              <a:xfrm>
                <a:off x="7943000" y="1423876"/>
                <a:ext cx="1248930" cy="1521375"/>
              </a:xfrm>
              <a:custGeom>
                <a:avLst/>
                <a:gdLst/>
                <a:ahLst/>
                <a:cxnLst/>
                <a:rect l="l" t="t" r="r" b="b"/>
                <a:pathLst>
                  <a:path w="349814" h="619356" extrusionOk="0">
                    <a:moveTo>
                      <a:pt x="0" y="444186"/>
                    </a:moveTo>
                    <a:lnTo>
                      <a:pt x="258556" y="0"/>
                    </a:lnTo>
                    <a:lnTo>
                      <a:pt x="349814" y="619356"/>
                    </a:lnTo>
                    <a:lnTo>
                      <a:pt x="0" y="444186"/>
                    </a:lnTo>
                    <a:close/>
                  </a:path>
                </a:pathLst>
              </a:custGeom>
              <a:solidFill>
                <a:srgbClr val="144A7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mbria"/>
                  <a:ea typeface="Cambria"/>
                  <a:cs typeface="Cambria"/>
                  <a:sym typeface="Cambria"/>
                </a:endParaRPr>
              </a:p>
            </p:txBody>
          </p:sp>
          <p:sp>
            <p:nvSpPr>
              <p:cNvPr id="1752" name="Google Shape;1752;p47"/>
              <p:cNvSpPr/>
              <p:nvPr/>
            </p:nvSpPr>
            <p:spPr>
              <a:xfrm rot="10800000">
                <a:off x="7111621" y="1423876"/>
                <a:ext cx="1753984" cy="1089278"/>
              </a:xfrm>
              <a:custGeom>
                <a:avLst/>
                <a:gdLst/>
                <a:ahLst/>
                <a:cxnLst/>
                <a:rect l="l" t="t" r="r" b="b"/>
                <a:pathLst>
                  <a:path w="669425" h="497512" extrusionOk="0">
                    <a:moveTo>
                      <a:pt x="0" y="497512"/>
                    </a:moveTo>
                    <a:lnTo>
                      <a:pt x="351276" y="0"/>
                    </a:lnTo>
                    <a:lnTo>
                      <a:pt x="669425" y="68887"/>
                    </a:lnTo>
                    <a:lnTo>
                      <a:pt x="0" y="497512"/>
                    </a:lnTo>
                    <a:close/>
                  </a:path>
                </a:pathLst>
              </a:custGeom>
              <a:solidFill>
                <a:srgbClr val="29A6B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mbria"/>
                  <a:ea typeface="Cambria"/>
                  <a:cs typeface="Cambria"/>
                  <a:sym typeface="Cambria"/>
                </a:endParaRPr>
              </a:p>
            </p:txBody>
          </p:sp>
        </p:grpSp>
        <p:sp>
          <p:nvSpPr>
            <p:cNvPr id="1753" name="Google Shape;1753;p47"/>
            <p:cNvSpPr/>
            <p:nvPr/>
          </p:nvSpPr>
          <p:spPr>
            <a:xfrm rot="-5400000">
              <a:off x="7951800" y="3227968"/>
              <a:ext cx="639890" cy="94214"/>
            </a:xfrm>
            <a:custGeom>
              <a:avLst/>
              <a:gdLst/>
              <a:ahLst/>
              <a:cxnLst/>
              <a:rect l="l" t="t" r="r" b="b"/>
              <a:pathLst>
                <a:path w="639890" h="94214" extrusionOk="0">
                  <a:moveTo>
                    <a:pt x="0" y="0"/>
                  </a:moveTo>
                  <a:lnTo>
                    <a:pt x="246358" y="6804"/>
                  </a:lnTo>
                  <a:lnTo>
                    <a:pt x="639890" y="94214"/>
                  </a:lnTo>
                  <a:lnTo>
                    <a:pt x="0" y="0"/>
                  </a:lnTo>
                  <a:close/>
                </a:path>
              </a:pathLst>
            </a:custGeom>
            <a:solidFill>
              <a:srgbClr val="22649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mbria"/>
                <a:ea typeface="Cambria"/>
                <a:cs typeface="Cambria"/>
                <a:sym typeface="Cambria"/>
              </a:endParaRPr>
            </a:p>
          </p:txBody>
        </p:sp>
      </p:grpSp>
      <p:grpSp>
        <p:nvGrpSpPr>
          <p:cNvPr id="1754" name="Google Shape;1754;p47"/>
          <p:cNvGrpSpPr/>
          <p:nvPr/>
        </p:nvGrpSpPr>
        <p:grpSpPr>
          <a:xfrm rot="1251387">
            <a:off x="545215" y="4884532"/>
            <a:ext cx="260879" cy="269065"/>
            <a:chOff x="6862052" y="1423874"/>
            <a:chExt cx="2004076" cy="1727201"/>
          </a:xfrm>
        </p:grpSpPr>
        <p:sp>
          <p:nvSpPr>
            <p:cNvPr id="1755" name="Google Shape;1755;p47"/>
            <p:cNvSpPr/>
            <p:nvPr/>
          </p:nvSpPr>
          <p:spPr>
            <a:xfrm>
              <a:off x="7470652" y="1423874"/>
              <a:ext cx="1395476" cy="1727201"/>
            </a:xfrm>
            <a:custGeom>
              <a:avLst/>
              <a:gdLst/>
              <a:ahLst/>
              <a:cxnLst/>
              <a:rect l="l" t="t" r="r" b="b"/>
              <a:pathLst>
                <a:path w="532596" h="788875" extrusionOk="0">
                  <a:moveTo>
                    <a:pt x="0" y="788875"/>
                  </a:moveTo>
                  <a:lnTo>
                    <a:pt x="532596" y="0"/>
                  </a:lnTo>
                  <a:lnTo>
                    <a:pt x="180050" y="677349"/>
                  </a:lnTo>
                  <a:lnTo>
                    <a:pt x="0" y="788875"/>
                  </a:lnTo>
                  <a:close/>
                </a:path>
              </a:pathLst>
            </a:custGeom>
            <a:solidFill>
              <a:srgbClr val="A4545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mbria"/>
                <a:ea typeface="Cambria"/>
                <a:cs typeface="Cambria"/>
                <a:sym typeface="Cambria"/>
              </a:endParaRPr>
            </a:p>
          </p:txBody>
        </p:sp>
        <p:sp>
          <p:nvSpPr>
            <p:cNvPr id="1756" name="Google Shape;1756;p47"/>
            <p:cNvSpPr/>
            <p:nvPr/>
          </p:nvSpPr>
          <p:spPr>
            <a:xfrm rot="10800000">
              <a:off x="6862052" y="1423875"/>
              <a:ext cx="2003552" cy="1727200"/>
            </a:xfrm>
            <a:prstGeom prst="triangle">
              <a:avLst>
                <a:gd name="adj" fmla="val 69650"/>
              </a:avLst>
            </a:prstGeom>
            <a:solidFill>
              <a:srgbClr val="CCA4A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mbria"/>
                <a:ea typeface="Cambria"/>
                <a:cs typeface="Cambria"/>
                <a:sym typeface="Cambria"/>
              </a:endParaRPr>
            </a:p>
          </p:txBody>
        </p:sp>
      </p:grpSp>
      <p:grpSp>
        <p:nvGrpSpPr>
          <p:cNvPr id="1757" name="Google Shape;1757;p47"/>
          <p:cNvGrpSpPr/>
          <p:nvPr/>
        </p:nvGrpSpPr>
        <p:grpSpPr>
          <a:xfrm rot="-909146">
            <a:off x="443928" y="5606884"/>
            <a:ext cx="296944" cy="269468"/>
            <a:chOff x="6563989" y="1423875"/>
            <a:chExt cx="2766408" cy="1727200"/>
          </a:xfrm>
        </p:grpSpPr>
        <p:sp>
          <p:nvSpPr>
            <p:cNvPr id="1758" name="Google Shape;1758;p47"/>
            <p:cNvSpPr/>
            <p:nvPr/>
          </p:nvSpPr>
          <p:spPr>
            <a:xfrm>
              <a:off x="7470646" y="1423875"/>
              <a:ext cx="1859751" cy="1727200"/>
            </a:xfrm>
            <a:custGeom>
              <a:avLst/>
              <a:gdLst/>
              <a:ahLst/>
              <a:cxnLst/>
              <a:rect l="l" t="t" r="r" b="b"/>
              <a:pathLst>
                <a:path w="520899" h="703149" extrusionOk="0">
                  <a:moveTo>
                    <a:pt x="0" y="703149"/>
                  </a:moveTo>
                  <a:lnTo>
                    <a:pt x="390859" y="0"/>
                  </a:lnTo>
                  <a:lnTo>
                    <a:pt x="520899" y="320502"/>
                  </a:lnTo>
                  <a:lnTo>
                    <a:pt x="0" y="703149"/>
                  </a:lnTo>
                  <a:close/>
                </a:path>
              </a:pathLst>
            </a:custGeom>
            <a:solidFill>
              <a:srgbClr val="F6926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mbria"/>
                <a:ea typeface="Cambria"/>
                <a:cs typeface="Cambria"/>
                <a:sym typeface="Cambria"/>
              </a:endParaRPr>
            </a:p>
          </p:txBody>
        </p:sp>
        <p:sp>
          <p:nvSpPr>
            <p:cNvPr id="1759" name="Google Shape;1759;p47"/>
            <p:cNvSpPr/>
            <p:nvPr/>
          </p:nvSpPr>
          <p:spPr>
            <a:xfrm rot="10800000">
              <a:off x="6563989" y="1423875"/>
              <a:ext cx="2301614" cy="1727200"/>
            </a:xfrm>
            <a:custGeom>
              <a:avLst/>
              <a:gdLst/>
              <a:ahLst/>
              <a:cxnLst/>
              <a:rect l="l" t="t" r="r" b="b"/>
              <a:pathLst>
                <a:path w="878433" h="788874" extrusionOk="0">
                  <a:moveTo>
                    <a:pt x="0" y="788874"/>
                  </a:moveTo>
                  <a:lnTo>
                    <a:pt x="532596" y="0"/>
                  </a:lnTo>
                  <a:lnTo>
                    <a:pt x="878433" y="420304"/>
                  </a:lnTo>
                  <a:lnTo>
                    <a:pt x="0" y="788874"/>
                  </a:lnTo>
                  <a:close/>
                </a:path>
              </a:pathLst>
            </a:custGeom>
            <a:solidFill>
              <a:srgbClr val="E84A3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mbria"/>
                <a:ea typeface="Cambria"/>
                <a:cs typeface="Cambria"/>
                <a:sym typeface="Cambria"/>
              </a:endParaRPr>
            </a:p>
          </p:txBody>
        </p:sp>
      </p:grpSp>
      <p:grpSp>
        <p:nvGrpSpPr>
          <p:cNvPr id="1760" name="Google Shape;1760;p47"/>
          <p:cNvGrpSpPr/>
          <p:nvPr/>
        </p:nvGrpSpPr>
        <p:grpSpPr>
          <a:xfrm rot="3942241">
            <a:off x="7743195" y="2442083"/>
            <a:ext cx="284025" cy="292938"/>
            <a:chOff x="6862052" y="1423874"/>
            <a:chExt cx="2004076" cy="1727201"/>
          </a:xfrm>
        </p:grpSpPr>
        <p:sp>
          <p:nvSpPr>
            <p:cNvPr id="1761" name="Google Shape;1761;p47"/>
            <p:cNvSpPr/>
            <p:nvPr/>
          </p:nvSpPr>
          <p:spPr>
            <a:xfrm>
              <a:off x="7470652" y="1423874"/>
              <a:ext cx="1395476" cy="1727201"/>
            </a:xfrm>
            <a:custGeom>
              <a:avLst/>
              <a:gdLst/>
              <a:ahLst/>
              <a:cxnLst/>
              <a:rect l="l" t="t" r="r" b="b"/>
              <a:pathLst>
                <a:path w="532596" h="788875" extrusionOk="0">
                  <a:moveTo>
                    <a:pt x="0" y="788875"/>
                  </a:moveTo>
                  <a:lnTo>
                    <a:pt x="532596" y="0"/>
                  </a:lnTo>
                  <a:lnTo>
                    <a:pt x="180050" y="677349"/>
                  </a:lnTo>
                  <a:lnTo>
                    <a:pt x="0" y="788875"/>
                  </a:lnTo>
                  <a:close/>
                </a:path>
              </a:pathLst>
            </a:custGeom>
            <a:solidFill>
              <a:srgbClr val="A4545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mbria"/>
                <a:ea typeface="Cambria"/>
                <a:cs typeface="Cambria"/>
                <a:sym typeface="Cambria"/>
              </a:endParaRPr>
            </a:p>
          </p:txBody>
        </p:sp>
        <p:sp>
          <p:nvSpPr>
            <p:cNvPr id="1762" name="Google Shape;1762;p47"/>
            <p:cNvSpPr/>
            <p:nvPr/>
          </p:nvSpPr>
          <p:spPr>
            <a:xfrm rot="10800000">
              <a:off x="6862052" y="1423875"/>
              <a:ext cx="2003552" cy="1727200"/>
            </a:xfrm>
            <a:prstGeom prst="triangle">
              <a:avLst>
                <a:gd name="adj" fmla="val 69650"/>
              </a:avLst>
            </a:prstGeom>
            <a:solidFill>
              <a:srgbClr val="CCA4A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mbria"/>
                <a:ea typeface="Cambria"/>
                <a:cs typeface="Cambria"/>
                <a:sym typeface="Cambria"/>
              </a:endParaRPr>
            </a:p>
          </p:txBody>
        </p:sp>
      </p:grpSp>
      <p:grpSp>
        <p:nvGrpSpPr>
          <p:cNvPr id="1763" name="Google Shape;1763;p47"/>
          <p:cNvGrpSpPr/>
          <p:nvPr/>
        </p:nvGrpSpPr>
        <p:grpSpPr>
          <a:xfrm>
            <a:off x="4749769" y="4905544"/>
            <a:ext cx="695793" cy="560513"/>
            <a:chOff x="7711882" y="2955130"/>
            <a:chExt cx="758443" cy="748370"/>
          </a:xfrm>
        </p:grpSpPr>
        <p:grpSp>
          <p:nvGrpSpPr>
            <p:cNvPr id="1764" name="Google Shape;1764;p47"/>
            <p:cNvGrpSpPr/>
            <p:nvPr/>
          </p:nvGrpSpPr>
          <p:grpSpPr>
            <a:xfrm rot="-6381955">
              <a:off x="7799766" y="3027030"/>
              <a:ext cx="582676" cy="619357"/>
              <a:chOff x="7111621" y="1423876"/>
              <a:chExt cx="2080309" cy="1521375"/>
            </a:xfrm>
          </p:grpSpPr>
          <p:sp>
            <p:nvSpPr>
              <p:cNvPr id="1765" name="Google Shape;1765;p47"/>
              <p:cNvSpPr/>
              <p:nvPr/>
            </p:nvSpPr>
            <p:spPr>
              <a:xfrm>
                <a:off x="7943000" y="1423876"/>
                <a:ext cx="1248930" cy="1521375"/>
              </a:xfrm>
              <a:custGeom>
                <a:avLst/>
                <a:gdLst/>
                <a:ahLst/>
                <a:cxnLst/>
                <a:rect l="l" t="t" r="r" b="b"/>
                <a:pathLst>
                  <a:path w="349814" h="619356" extrusionOk="0">
                    <a:moveTo>
                      <a:pt x="0" y="444186"/>
                    </a:moveTo>
                    <a:lnTo>
                      <a:pt x="258556" y="0"/>
                    </a:lnTo>
                    <a:lnTo>
                      <a:pt x="349814" y="619356"/>
                    </a:lnTo>
                    <a:lnTo>
                      <a:pt x="0" y="444186"/>
                    </a:lnTo>
                    <a:close/>
                  </a:path>
                </a:pathLst>
              </a:custGeom>
              <a:solidFill>
                <a:srgbClr val="144A7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mbria"/>
                  <a:ea typeface="Cambria"/>
                  <a:cs typeface="Cambria"/>
                  <a:sym typeface="Cambria"/>
                </a:endParaRPr>
              </a:p>
            </p:txBody>
          </p:sp>
          <p:sp>
            <p:nvSpPr>
              <p:cNvPr id="1766" name="Google Shape;1766;p47"/>
              <p:cNvSpPr/>
              <p:nvPr/>
            </p:nvSpPr>
            <p:spPr>
              <a:xfrm rot="10800000">
                <a:off x="7111621" y="1423876"/>
                <a:ext cx="1753984" cy="1089278"/>
              </a:xfrm>
              <a:custGeom>
                <a:avLst/>
                <a:gdLst/>
                <a:ahLst/>
                <a:cxnLst/>
                <a:rect l="l" t="t" r="r" b="b"/>
                <a:pathLst>
                  <a:path w="669425" h="497512" extrusionOk="0">
                    <a:moveTo>
                      <a:pt x="0" y="497512"/>
                    </a:moveTo>
                    <a:lnTo>
                      <a:pt x="351276" y="0"/>
                    </a:lnTo>
                    <a:lnTo>
                      <a:pt x="669425" y="68887"/>
                    </a:lnTo>
                    <a:lnTo>
                      <a:pt x="0" y="497512"/>
                    </a:lnTo>
                    <a:close/>
                  </a:path>
                </a:pathLst>
              </a:custGeom>
              <a:solidFill>
                <a:srgbClr val="29A6B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mbria"/>
                  <a:ea typeface="Cambria"/>
                  <a:cs typeface="Cambria"/>
                  <a:sym typeface="Cambria"/>
                </a:endParaRPr>
              </a:p>
            </p:txBody>
          </p:sp>
        </p:grpSp>
        <p:sp>
          <p:nvSpPr>
            <p:cNvPr id="1767" name="Google Shape;1767;p47"/>
            <p:cNvSpPr/>
            <p:nvPr/>
          </p:nvSpPr>
          <p:spPr>
            <a:xfrm rot="-5400000">
              <a:off x="7951800" y="3227968"/>
              <a:ext cx="639890" cy="94214"/>
            </a:xfrm>
            <a:custGeom>
              <a:avLst/>
              <a:gdLst/>
              <a:ahLst/>
              <a:cxnLst/>
              <a:rect l="l" t="t" r="r" b="b"/>
              <a:pathLst>
                <a:path w="639890" h="94214" extrusionOk="0">
                  <a:moveTo>
                    <a:pt x="0" y="0"/>
                  </a:moveTo>
                  <a:lnTo>
                    <a:pt x="246358" y="6804"/>
                  </a:lnTo>
                  <a:lnTo>
                    <a:pt x="639890" y="94214"/>
                  </a:lnTo>
                  <a:lnTo>
                    <a:pt x="0" y="0"/>
                  </a:lnTo>
                  <a:close/>
                </a:path>
              </a:pathLst>
            </a:custGeom>
            <a:solidFill>
              <a:srgbClr val="22649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mbria"/>
                <a:ea typeface="Cambria"/>
                <a:cs typeface="Cambria"/>
                <a:sym typeface="Cambria"/>
              </a:endParaRPr>
            </a:p>
          </p:txBody>
        </p:sp>
      </p:grpSp>
      <p:grpSp>
        <p:nvGrpSpPr>
          <p:cNvPr id="1768" name="Google Shape;1768;p47"/>
          <p:cNvGrpSpPr/>
          <p:nvPr/>
        </p:nvGrpSpPr>
        <p:grpSpPr>
          <a:xfrm rot="-2099406">
            <a:off x="9793682" y="2698328"/>
            <a:ext cx="110265" cy="100063"/>
            <a:chOff x="6563989" y="1423875"/>
            <a:chExt cx="2766408" cy="1727200"/>
          </a:xfrm>
        </p:grpSpPr>
        <p:sp>
          <p:nvSpPr>
            <p:cNvPr id="1769" name="Google Shape;1769;p47"/>
            <p:cNvSpPr/>
            <p:nvPr/>
          </p:nvSpPr>
          <p:spPr>
            <a:xfrm>
              <a:off x="7470646" y="1423875"/>
              <a:ext cx="1859751" cy="1727200"/>
            </a:xfrm>
            <a:custGeom>
              <a:avLst/>
              <a:gdLst/>
              <a:ahLst/>
              <a:cxnLst/>
              <a:rect l="l" t="t" r="r" b="b"/>
              <a:pathLst>
                <a:path w="520899" h="703149" extrusionOk="0">
                  <a:moveTo>
                    <a:pt x="0" y="703149"/>
                  </a:moveTo>
                  <a:lnTo>
                    <a:pt x="390859" y="0"/>
                  </a:lnTo>
                  <a:lnTo>
                    <a:pt x="520899" y="320502"/>
                  </a:lnTo>
                  <a:lnTo>
                    <a:pt x="0" y="703149"/>
                  </a:lnTo>
                  <a:close/>
                </a:path>
              </a:pathLst>
            </a:custGeom>
            <a:solidFill>
              <a:srgbClr val="F6926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mbria"/>
                <a:ea typeface="Cambria"/>
                <a:cs typeface="Cambria"/>
                <a:sym typeface="Cambria"/>
              </a:endParaRPr>
            </a:p>
          </p:txBody>
        </p:sp>
        <p:sp>
          <p:nvSpPr>
            <p:cNvPr id="1770" name="Google Shape;1770;p47"/>
            <p:cNvSpPr/>
            <p:nvPr/>
          </p:nvSpPr>
          <p:spPr>
            <a:xfrm rot="10800000">
              <a:off x="6563989" y="1423875"/>
              <a:ext cx="2301614" cy="1727200"/>
            </a:xfrm>
            <a:custGeom>
              <a:avLst/>
              <a:gdLst/>
              <a:ahLst/>
              <a:cxnLst/>
              <a:rect l="l" t="t" r="r" b="b"/>
              <a:pathLst>
                <a:path w="878433" h="788874" extrusionOk="0">
                  <a:moveTo>
                    <a:pt x="0" y="788874"/>
                  </a:moveTo>
                  <a:lnTo>
                    <a:pt x="532596" y="0"/>
                  </a:lnTo>
                  <a:lnTo>
                    <a:pt x="878433" y="420304"/>
                  </a:lnTo>
                  <a:lnTo>
                    <a:pt x="0" y="788874"/>
                  </a:lnTo>
                  <a:close/>
                </a:path>
              </a:pathLst>
            </a:custGeom>
            <a:solidFill>
              <a:srgbClr val="E84A3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mbria"/>
                <a:ea typeface="Cambria"/>
                <a:cs typeface="Cambria"/>
                <a:sym typeface="Cambria"/>
              </a:endParaRPr>
            </a:p>
          </p:txBody>
        </p:sp>
      </p:grpSp>
      <p:grpSp>
        <p:nvGrpSpPr>
          <p:cNvPr id="1771" name="Google Shape;1771;p47"/>
          <p:cNvGrpSpPr/>
          <p:nvPr/>
        </p:nvGrpSpPr>
        <p:grpSpPr>
          <a:xfrm rot="-1190260">
            <a:off x="8918639" y="3530819"/>
            <a:ext cx="161494" cy="130097"/>
            <a:chOff x="7711882" y="2955130"/>
            <a:chExt cx="758443" cy="748370"/>
          </a:xfrm>
        </p:grpSpPr>
        <p:grpSp>
          <p:nvGrpSpPr>
            <p:cNvPr id="1772" name="Google Shape;1772;p47"/>
            <p:cNvGrpSpPr/>
            <p:nvPr/>
          </p:nvGrpSpPr>
          <p:grpSpPr>
            <a:xfrm rot="-6381955">
              <a:off x="7799766" y="3027030"/>
              <a:ext cx="582676" cy="619357"/>
              <a:chOff x="7111621" y="1423876"/>
              <a:chExt cx="2080309" cy="1521375"/>
            </a:xfrm>
          </p:grpSpPr>
          <p:sp>
            <p:nvSpPr>
              <p:cNvPr id="1773" name="Google Shape;1773;p47"/>
              <p:cNvSpPr/>
              <p:nvPr/>
            </p:nvSpPr>
            <p:spPr>
              <a:xfrm>
                <a:off x="7943000" y="1423876"/>
                <a:ext cx="1248930" cy="1521375"/>
              </a:xfrm>
              <a:custGeom>
                <a:avLst/>
                <a:gdLst/>
                <a:ahLst/>
                <a:cxnLst/>
                <a:rect l="l" t="t" r="r" b="b"/>
                <a:pathLst>
                  <a:path w="349814" h="619356" extrusionOk="0">
                    <a:moveTo>
                      <a:pt x="0" y="444186"/>
                    </a:moveTo>
                    <a:lnTo>
                      <a:pt x="258556" y="0"/>
                    </a:lnTo>
                    <a:lnTo>
                      <a:pt x="349814" y="619356"/>
                    </a:lnTo>
                    <a:lnTo>
                      <a:pt x="0" y="444186"/>
                    </a:lnTo>
                    <a:close/>
                  </a:path>
                </a:pathLst>
              </a:custGeom>
              <a:solidFill>
                <a:srgbClr val="144A7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mbria"/>
                  <a:ea typeface="Cambria"/>
                  <a:cs typeface="Cambria"/>
                  <a:sym typeface="Cambria"/>
                </a:endParaRPr>
              </a:p>
            </p:txBody>
          </p:sp>
          <p:sp>
            <p:nvSpPr>
              <p:cNvPr id="1774" name="Google Shape;1774;p47"/>
              <p:cNvSpPr/>
              <p:nvPr/>
            </p:nvSpPr>
            <p:spPr>
              <a:xfrm rot="10800000">
                <a:off x="7111621" y="1423876"/>
                <a:ext cx="1753984" cy="1089278"/>
              </a:xfrm>
              <a:custGeom>
                <a:avLst/>
                <a:gdLst/>
                <a:ahLst/>
                <a:cxnLst/>
                <a:rect l="l" t="t" r="r" b="b"/>
                <a:pathLst>
                  <a:path w="669425" h="497512" extrusionOk="0">
                    <a:moveTo>
                      <a:pt x="0" y="497512"/>
                    </a:moveTo>
                    <a:lnTo>
                      <a:pt x="351276" y="0"/>
                    </a:lnTo>
                    <a:lnTo>
                      <a:pt x="669425" y="68887"/>
                    </a:lnTo>
                    <a:lnTo>
                      <a:pt x="0" y="497512"/>
                    </a:lnTo>
                    <a:close/>
                  </a:path>
                </a:pathLst>
              </a:custGeom>
              <a:solidFill>
                <a:srgbClr val="29A6B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mbria"/>
                  <a:ea typeface="Cambria"/>
                  <a:cs typeface="Cambria"/>
                  <a:sym typeface="Cambria"/>
                </a:endParaRPr>
              </a:p>
            </p:txBody>
          </p:sp>
        </p:grpSp>
        <p:sp>
          <p:nvSpPr>
            <p:cNvPr id="1775" name="Google Shape;1775;p47"/>
            <p:cNvSpPr/>
            <p:nvPr/>
          </p:nvSpPr>
          <p:spPr>
            <a:xfrm rot="-5400000">
              <a:off x="7951800" y="3227968"/>
              <a:ext cx="639890" cy="94214"/>
            </a:xfrm>
            <a:custGeom>
              <a:avLst/>
              <a:gdLst/>
              <a:ahLst/>
              <a:cxnLst/>
              <a:rect l="l" t="t" r="r" b="b"/>
              <a:pathLst>
                <a:path w="639890" h="94214" extrusionOk="0">
                  <a:moveTo>
                    <a:pt x="0" y="0"/>
                  </a:moveTo>
                  <a:lnTo>
                    <a:pt x="246358" y="6804"/>
                  </a:lnTo>
                  <a:lnTo>
                    <a:pt x="639890" y="94214"/>
                  </a:lnTo>
                  <a:lnTo>
                    <a:pt x="0" y="0"/>
                  </a:lnTo>
                  <a:close/>
                </a:path>
              </a:pathLst>
            </a:custGeom>
            <a:solidFill>
              <a:srgbClr val="22649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mbria"/>
                <a:ea typeface="Cambria"/>
                <a:cs typeface="Cambria"/>
                <a:sym typeface="Cambria"/>
              </a:endParaRPr>
            </a:p>
          </p:txBody>
        </p:sp>
      </p:grpSp>
      <p:grpSp>
        <p:nvGrpSpPr>
          <p:cNvPr id="1776" name="Google Shape;1776;p47"/>
          <p:cNvGrpSpPr/>
          <p:nvPr/>
        </p:nvGrpSpPr>
        <p:grpSpPr>
          <a:xfrm rot="-2099406">
            <a:off x="8982376" y="2871605"/>
            <a:ext cx="71670" cy="65040"/>
            <a:chOff x="6563989" y="1423875"/>
            <a:chExt cx="2766408" cy="1727200"/>
          </a:xfrm>
        </p:grpSpPr>
        <p:sp>
          <p:nvSpPr>
            <p:cNvPr id="1777" name="Google Shape;1777;p47"/>
            <p:cNvSpPr/>
            <p:nvPr/>
          </p:nvSpPr>
          <p:spPr>
            <a:xfrm>
              <a:off x="7470646" y="1423875"/>
              <a:ext cx="1859751" cy="1727200"/>
            </a:xfrm>
            <a:custGeom>
              <a:avLst/>
              <a:gdLst/>
              <a:ahLst/>
              <a:cxnLst/>
              <a:rect l="l" t="t" r="r" b="b"/>
              <a:pathLst>
                <a:path w="520899" h="703149" extrusionOk="0">
                  <a:moveTo>
                    <a:pt x="0" y="703149"/>
                  </a:moveTo>
                  <a:lnTo>
                    <a:pt x="390859" y="0"/>
                  </a:lnTo>
                  <a:lnTo>
                    <a:pt x="520899" y="320502"/>
                  </a:lnTo>
                  <a:lnTo>
                    <a:pt x="0" y="703149"/>
                  </a:lnTo>
                  <a:close/>
                </a:path>
              </a:pathLst>
            </a:custGeom>
            <a:solidFill>
              <a:srgbClr val="F6926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mbria"/>
                <a:ea typeface="Cambria"/>
                <a:cs typeface="Cambria"/>
                <a:sym typeface="Cambria"/>
              </a:endParaRPr>
            </a:p>
          </p:txBody>
        </p:sp>
        <p:sp>
          <p:nvSpPr>
            <p:cNvPr id="1778" name="Google Shape;1778;p47"/>
            <p:cNvSpPr/>
            <p:nvPr/>
          </p:nvSpPr>
          <p:spPr>
            <a:xfrm rot="10800000">
              <a:off x="6563989" y="1423875"/>
              <a:ext cx="2301614" cy="1727200"/>
            </a:xfrm>
            <a:custGeom>
              <a:avLst/>
              <a:gdLst/>
              <a:ahLst/>
              <a:cxnLst/>
              <a:rect l="l" t="t" r="r" b="b"/>
              <a:pathLst>
                <a:path w="878433" h="788874" extrusionOk="0">
                  <a:moveTo>
                    <a:pt x="0" y="788874"/>
                  </a:moveTo>
                  <a:lnTo>
                    <a:pt x="532596" y="0"/>
                  </a:lnTo>
                  <a:lnTo>
                    <a:pt x="878433" y="420304"/>
                  </a:lnTo>
                  <a:lnTo>
                    <a:pt x="0" y="788874"/>
                  </a:lnTo>
                  <a:close/>
                </a:path>
              </a:pathLst>
            </a:custGeom>
            <a:solidFill>
              <a:srgbClr val="E84A3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mbria"/>
                <a:ea typeface="Cambria"/>
                <a:cs typeface="Cambria"/>
                <a:sym typeface="Cambria"/>
              </a:endParaRPr>
            </a:p>
          </p:txBody>
        </p:sp>
      </p:grpSp>
      <p:grpSp>
        <p:nvGrpSpPr>
          <p:cNvPr id="1779" name="Google Shape;1779;p47"/>
          <p:cNvGrpSpPr/>
          <p:nvPr/>
        </p:nvGrpSpPr>
        <p:grpSpPr>
          <a:xfrm rot="-5265433">
            <a:off x="9481119" y="3740811"/>
            <a:ext cx="171357" cy="138041"/>
            <a:chOff x="7711882" y="2955130"/>
            <a:chExt cx="758443" cy="748370"/>
          </a:xfrm>
        </p:grpSpPr>
        <p:grpSp>
          <p:nvGrpSpPr>
            <p:cNvPr id="1780" name="Google Shape;1780;p47"/>
            <p:cNvGrpSpPr/>
            <p:nvPr/>
          </p:nvGrpSpPr>
          <p:grpSpPr>
            <a:xfrm rot="-6381955">
              <a:off x="7799766" y="3027030"/>
              <a:ext cx="582676" cy="619357"/>
              <a:chOff x="7111621" y="1423876"/>
              <a:chExt cx="2080309" cy="1521375"/>
            </a:xfrm>
          </p:grpSpPr>
          <p:sp>
            <p:nvSpPr>
              <p:cNvPr id="1781" name="Google Shape;1781;p47"/>
              <p:cNvSpPr/>
              <p:nvPr/>
            </p:nvSpPr>
            <p:spPr>
              <a:xfrm>
                <a:off x="7943000" y="1423876"/>
                <a:ext cx="1248930" cy="1521375"/>
              </a:xfrm>
              <a:custGeom>
                <a:avLst/>
                <a:gdLst/>
                <a:ahLst/>
                <a:cxnLst/>
                <a:rect l="l" t="t" r="r" b="b"/>
                <a:pathLst>
                  <a:path w="349814" h="619356" extrusionOk="0">
                    <a:moveTo>
                      <a:pt x="0" y="444186"/>
                    </a:moveTo>
                    <a:lnTo>
                      <a:pt x="258556" y="0"/>
                    </a:lnTo>
                    <a:lnTo>
                      <a:pt x="349814" y="619356"/>
                    </a:lnTo>
                    <a:lnTo>
                      <a:pt x="0" y="444186"/>
                    </a:lnTo>
                    <a:close/>
                  </a:path>
                </a:pathLst>
              </a:custGeom>
              <a:solidFill>
                <a:srgbClr val="144A7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mbria"/>
                  <a:ea typeface="Cambria"/>
                  <a:cs typeface="Cambria"/>
                  <a:sym typeface="Cambria"/>
                </a:endParaRPr>
              </a:p>
            </p:txBody>
          </p:sp>
          <p:sp>
            <p:nvSpPr>
              <p:cNvPr id="1782" name="Google Shape;1782;p47"/>
              <p:cNvSpPr/>
              <p:nvPr/>
            </p:nvSpPr>
            <p:spPr>
              <a:xfrm rot="10800000">
                <a:off x="7111621" y="1423876"/>
                <a:ext cx="1753984" cy="1089278"/>
              </a:xfrm>
              <a:custGeom>
                <a:avLst/>
                <a:gdLst/>
                <a:ahLst/>
                <a:cxnLst/>
                <a:rect l="l" t="t" r="r" b="b"/>
                <a:pathLst>
                  <a:path w="669425" h="497512" extrusionOk="0">
                    <a:moveTo>
                      <a:pt x="0" y="497512"/>
                    </a:moveTo>
                    <a:lnTo>
                      <a:pt x="351276" y="0"/>
                    </a:lnTo>
                    <a:lnTo>
                      <a:pt x="669425" y="68887"/>
                    </a:lnTo>
                    <a:lnTo>
                      <a:pt x="0" y="497512"/>
                    </a:lnTo>
                    <a:close/>
                  </a:path>
                </a:pathLst>
              </a:custGeom>
              <a:solidFill>
                <a:srgbClr val="29A6B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mbria"/>
                  <a:ea typeface="Cambria"/>
                  <a:cs typeface="Cambria"/>
                  <a:sym typeface="Cambria"/>
                </a:endParaRPr>
              </a:p>
            </p:txBody>
          </p:sp>
        </p:grpSp>
        <p:sp>
          <p:nvSpPr>
            <p:cNvPr id="1783" name="Google Shape;1783;p47"/>
            <p:cNvSpPr/>
            <p:nvPr/>
          </p:nvSpPr>
          <p:spPr>
            <a:xfrm rot="-5400000">
              <a:off x="7951800" y="3227968"/>
              <a:ext cx="639890" cy="94214"/>
            </a:xfrm>
            <a:custGeom>
              <a:avLst/>
              <a:gdLst/>
              <a:ahLst/>
              <a:cxnLst/>
              <a:rect l="l" t="t" r="r" b="b"/>
              <a:pathLst>
                <a:path w="639890" h="94214" extrusionOk="0">
                  <a:moveTo>
                    <a:pt x="0" y="0"/>
                  </a:moveTo>
                  <a:lnTo>
                    <a:pt x="246358" y="6804"/>
                  </a:lnTo>
                  <a:lnTo>
                    <a:pt x="639890" y="94214"/>
                  </a:lnTo>
                  <a:lnTo>
                    <a:pt x="0" y="0"/>
                  </a:lnTo>
                  <a:close/>
                </a:path>
              </a:pathLst>
            </a:custGeom>
            <a:solidFill>
              <a:srgbClr val="22649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mbria"/>
                <a:ea typeface="Cambria"/>
                <a:cs typeface="Cambria"/>
                <a:sym typeface="Cambria"/>
              </a:endParaRPr>
            </a:p>
          </p:txBody>
        </p:sp>
      </p:grpSp>
      <p:grpSp>
        <p:nvGrpSpPr>
          <p:cNvPr id="1784" name="Google Shape;1784;p47"/>
          <p:cNvGrpSpPr/>
          <p:nvPr/>
        </p:nvGrpSpPr>
        <p:grpSpPr>
          <a:xfrm rot="6857759" flipH="1">
            <a:off x="7458213" y="1070512"/>
            <a:ext cx="284025" cy="292938"/>
            <a:chOff x="6862052" y="1423874"/>
            <a:chExt cx="2004076" cy="1727201"/>
          </a:xfrm>
        </p:grpSpPr>
        <p:sp>
          <p:nvSpPr>
            <p:cNvPr id="1785" name="Google Shape;1785;p47"/>
            <p:cNvSpPr/>
            <p:nvPr/>
          </p:nvSpPr>
          <p:spPr>
            <a:xfrm>
              <a:off x="7470652" y="1423874"/>
              <a:ext cx="1395476" cy="1727201"/>
            </a:xfrm>
            <a:custGeom>
              <a:avLst/>
              <a:gdLst/>
              <a:ahLst/>
              <a:cxnLst/>
              <a:rect l="l" t="t" r="r" b="b"/>
              <a:pathLst>
                <a:path w="532596" h="788875" extrusionOk="0">
                  <a:moveTo>
                    <a:pt x="0" y="788875"/>
                  </a:moveTo>
                  <a:lnTo>
                    <a:pt x="532596" y="0"/>
                  </a:lnTo>
                  <a:lnTo>
                    <a:pt x="180050" y="677349"/>
                  </a:lnTo>
                  <a:lnTo>
                    <a:pt x="0" y="788875"/>
                  </a:lnTo>
                  <a:close/>
                </a:path>
              </a:pathLst>
            </a:custGeom>
            <a:solidFill>
              <a:srgbClr val="A4545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mbria"/>
                <a:ea typeface="Cambria"/>
                <a:cs typeface="Cambria"/>
                <a:sym typeface="Cambria"/>
              </a:endParaRPr>
            </a:p>
          </p:txBody>
        </p:sp>
        <p:sp>
          <p:nvSpPr>
            <p:cNvPr id="1786" name="Google Shape;1786;p47"/>
            <p:cNvSpPr/>
            <p:nvPr/>
          </p:nvSpPr>
          <p:spPr>
            <a:xfrm rot="10800000">
              <a:off x="6862052" y="1423875"/>
              <a:ext cx="2003552" cy="1727200"/>
            </a:xfrm>
            <a:prstGeom prst="triangle">
              <a:avLst>
                <a:gd name="adj" fmla="val 69650"/>
              </a:avLst>
            </a:prstGeom>
            <a:solidFill>
              <a:srgbClr val="CCA4A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mbria"/>
                <a:ea typeface="Cambria"/>
                <a:cs typeface="Cambria"/>
                <a:sym typeface="Cambria"/>
              </a:endParaRPr>
            </a:p>
          </p:txBody>
        </p:sp>
      </p:grpSp>
      <p:grpSp>
        <p:nvGrpSpPr>
          <p:cNvPr id="1787" name="Google Shape;1787;p47"/>
          <p:cNvGrpSpPr/>
          <p:nvPr/>
        </p:nvGrpSpPr>
        <p:grpSpPr>
          <a:xfrm rot="10800000" flipH="1">
            <a:off x="7685125" y="1382539"/>
            <a:ext cx="695793" cy="560513"/>
            <a:chOff x="7711882" y="2955130"/>
            <a:chExt cx="758443" cy="748370"/>
          </a:xfrm>
        </p:grpSpPr>
        <p:grpSp>
          <p:nvGrpSpPr>
            <p:cNvPr id="1788" name="Google Shape;1788;p47"/>
            <p:cNvGrpSpPr/>
            <p:nvPr/>
          </p:nvGrpSpPr>
          <p:grpSpPr>
            <a:xfrm rot="-6381955">
              <a:off x="7799766" y="3027030"/>
              <a:ext cx="582676" cy="619357"/>
              <a:chOff x="7111621" y="1423876"/>
              <a:chExt cx="2080309" cy="1521375"/>
            </a:xfrm>
          </p:grpSpPr>
          <p:sp>
            <p:nvSpPr>
              <p:cNvPr id="1789" name="Google Shape;1789;p47"/>
              <p:cNvSpPr/>
              <p:nvPr/>
            </p:nvSpPr>
            <p:spPr>
              <a:xfrm>
                <a:off x="7943000" y="1423876"/>
                <a:ext cx="1248930" cy="1521375"/>
              </a:xfrm>
              <a:custGeom>
                <a:avLst/>
                <a:gdLst/>
                <a:ahLst/>
                <a:cxnLst/>
                <a:rect l="l" t="t" r="r" b="b"/>
                <a:pathLst>
                  <a:path w="349814" h="619356" extrusionOk="0">
                    <a:moveTo>
                      <a:pt x="0" y="444186"/>
                    </a:moveTo>
                    <a:lnTo>
                      <a:pt x="258556" y="0"/>
                    </a:lnTo>
                    <a:lnTo>
                      <a:pt x="349814" y="619356"/>
                    </a:lnTo>
                    <a:lnTo>
                      <a:pt x="0" y="444186"/>
                    </a:lnTo>
                    <a:close/>
                  </a:path>
                </a:pathLst>
              </a:custGeom>
              <a:solidFill>
                <a:srgbClr val="144A7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mbria"/>
                  <a:ea typeface="Cambria"/>
                  <a:cs typeface="Cambria"/>
                  <a:sym typeface="Cambria"/>
                </a:endParaRPr>
              </a:p>
            </p:txBody>
          </p:sp>
          <p:sp>
            <p:nvSpPr>
              <p:cNvPr id="1790" name="Google Shape;1790;p47"/>
              <p:cNvSpPr/>
              <p:nvPr/>
            </p:nvSpPr>
            <p:spPr>
              <a:xfrm rot="10800000">
                <a:off x="7111621" y="1423876"/>
                <a:ext cx="1753984" cy="1089278"/>
              </a:xfrm>
              <a:custGeom>
                <a:avLst/>
                <a:gdLst/>
                <a:ahLst/>
                <a:cxnLst/>
                <a:rect l="l" t="t" r="r" b="b"/>
                <a:pathLst>
                  <a:path w="669425" h="497512" extrusionOk="0">
                    <a:moveTo>
                      <a:pt x="0" y="497512"/>
                    </a:moveTo>
                    <a:lnTo>
                      <a:pt x="351276" y="0"/>
                    </a:lnTo>
                    <a:lnTo>
                      <a:pt x="669425" y="68887"/>
                    </a:lnTo>
                    <a:lnTo>
                      <a:pt x="0" y="497512"/>
                    </a:lnTo>
                    <a:close/>
                  </a:path>
                </a:pathLst>
              </a:custGeom>
              <a:solidFill>
                <a:srgbClr val="29A6B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mbria"/>
                  <a:ea typeface="Cambria"/>
                  <a:cs typeface="Cambria"/>
                  <a:sym typeface="Cambria"/>
                </a:endParaRPr>
              </a:p>
            </p:txBody>
          </p:sp>
        </p:grpSp>
        <p:sp>
          <p:nvSpPr>
            <p:cNvPr id="1791" name="Google Shape;1791;p47"/>
            <p:cNvSpPr/>
            <p:nvPr/>
          </p:nvSpPr>
          <p:spPr>
            <a:xfrm rot="-5400000">
              <a:off x="7951800" y="3227968"/>
              <a:ext cx="639890" cy="94214"/>
            </a:xfrm>
            <a:custGeom>
              <a:avLst/>
              <a:gdLst/>
              <a:ahLst/>
              <a:cxnLst/>
              <a:rect l="l" t="t" r="r" b="b"/>
              <a:pathLst>
                <a:path w="639890" h="94214" extrusionOk="0">
                  <a:moveTo>
                    <a:pt x="0" y="0"/>
                  </a:moveTo>
                  <a:lnTo>
                    <a:pt x="246358" y="6804"/>
                  </a:lnTo>
                  <a:lnTo>
                    <a:pt x="639890" y="94214"/>
                  </a:lnTo>
                  <a:lnTo>
                    <a:pt x="0" y="0"/>
                  </a:lnTo>
                  <a:close/>
                </a:path>
              </a:pathLst>
            </a:custGeom>
            <a:solidFill>
              <a:srgbClr val="22649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mbria"/>
                <a:ea typeface="Cambria"/>
                <a:cs typeface="Cambria"/>
                <a:sym typeface="Cambria"/>
              </a:endParaRPr>
            </a:p>
          </p:txBody>
        </p:sp>
      </p:grpSp>
      <p:grpSp>
        <p:nvGrpSpPr>
          <p:cNvPr id="1792" name="Google Shape;1792;p47"/>
          <p:cNvGrpSpPr/>
          <p:nvPr/>
        </p:nvGrpSpPr>
        <p:grpSpPr>
          <a:xfrm rot="-9890854" flipH="1">
            <a:off x="9262905" y="1059462"/>
            <a:ext cx="110265" cy="100063"/>
            <a:chOff x="6563989" y="1423875"/>
            <a:chExt cx="2766408" cy="1727200"/>
          </a:xfrm>
        </p:grpSpPr>
        <p:sp>
          <p:nvSpPr>
            <p:cNvPr id="1793" name="Google Shape;1793;p47"/>
            <p:cNvSpPr/>
            <p:nvPr/>
          </p:nvSpPr>
          <p:spPr>
            <a:xfrm>
              <a:off x="7470646" y="1423875"/>
              <a:ext cx="1859751" cy="1727200"/>
            </a:xfrm>
            <a:custGeom>
              <a:avLst/>
              <a:gdLst/>
              <a:ahLst/>
              <a:cxnLst/>
              <a:rect l="l" t="t" r="r" b="b"/>
              <a:pathLst>
                <a:path w="520899" h="703149" extrusionOk="0">
                  <a:moveTo>
                    <a:pt x="0" y="703149"/>
                  </a:moveTo>
                  <a:lnTo>
                    <a:pt x="390859" y="0"/>
                  </a:lnTo>
                  <a:lnTo>
                    <a:pt x="520899" y="320502"/>
                  </a:lnTo>
                  <a:lnTo>
                    <a:pt x="0" y="703149"/>
                  </a:lnTo>
                  <a:close/>
                </a:path>
              </a:pathLst>
            </a:custGeom>
            <a:solidFill>
              <a:srgbClr val="F6926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mbria"/>
                <a:ea typeface="Cambria"/>
                <a:cs typeface="Cambria"/>
                <a:sym typeface="Cambria"/>
              </a:endParaRPr>
            </a:p>
          </p:txBody>
        </p:sp>
        <p:sp>
          <p:nvSpPr>
            <p:cNvPr id="1794" name="Google Shape;1794;p47"/>
            <p:cNvSpPr/>
            <p:nvPr/>
          </p:nvSpPr>
          <p:spPr>
            <a:xfrm rot="10800000">
              <a:off x="6563989" y="1423875"/>
              <a:ext cx="2301614" cy="1727200"/>
            </a:xfrm>
            <a:custGeom>
              <a:avLst/>
              <a:gdLst/>
              <a:ahLst/>
              <a:cxnLst/>
              <a:rect l="l" t="t" r="r" b="b"/>
              <a:pathLst>
                <a:path w="878433" h="788874" extrusionOk="0">
                  <a:moveTo>
                    <a:pt x="0" y="788874"/>
                  </a:moveTo>
                  <a:lnTo>
                    <a:pt x="532596" y="0"/>
                  </a:lnTo>
                  <a:lnTo>
                    <a:pt x="878433" y="420304"/>
                  </a:lnTo>
                  <a:lnTo>
                    <a:pt x="0" y="788874"/>
                  </a:lnTo>
                  <a:close/>
                </a:path>
              </a:pathLst>
            </a:custGeom>
            <a:solidFill>
              <a:srgbClr val="E84A3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mbria"/>
                <a:ea typeface="Cambria"/>
                <a:cs typeface="Cambria"/>
                <a:sym typeface="Cambria"/>
              </a:endParaRPr>
            </a:p>
          </p:txBody>
        </p:sp>
      </p:grpSp>
      <p:grpSp>
        <p:nvGrpSpPr>
          <p:cNvPr id="1795" name="Google Shape;1795;p47"/>
          <p:cNvGrpSpPr/>
          <p:nvPr/>
        </p:nvGrpSpPr>
        <p:grpSpPr>
          <a:xfrm rot="10800000" flipH="1">
            <a:off x="8366315" y="1671597"/>
            <a:ext cx="161494" cy="130097"/>
            <a:chOff x="7711882" y="2955130"/>
            <a:chExt cx="758443" cy="748370"/>
          </a:xfrm>
        </p:grpSpPr>
        <p:grpSp>
          <p:nvGrpSpPr>
            <p:cNvPr id="1796" name="Google Shape;1796;p47"/>
            <p:cNvGrpSpPr/>
            <p:nvPr/>
          </p:nvGrpSpPr>
          <p:grpSpPr>
            <a:xfrm rot="-6381955">
              <a:off x="7799766" y="3027030"/>
              <a:ext cx="582676" cy="619357"/>
              <a:chOff x="7111621" y="1423876"/>
              <a:chExt cx="2080309" cy="1521375"/>
            </a:xfrm>
          </p:grpSpPr>
          <p:sp>
            <p:nvSpPr>
              <p:cNvPr id="1797" name="Google Shape;1797;p47"/>
              <p:cNvSpPr/>
              <p:nvPr/>
            </p:nvSpPr>
            <p:spPr>
              <a:xfrm>
                <a:off x="7943000" y="1423876"/>
                <a:ext cx="1248930" cy="1521375"/>
              </a:xfrm>
              <a:custGeom>
                <a:avLst/>
                <a:gdLst/>
                <a:ahLst/>
                <a:cxnLst/>
                <a:rect l="l" t="t" r="r" b="b"/>
                <a:pathLst>
                  <a:path w="349814" h="619356" extrusionOk="0">
                    <a:moveTo>
                      <a:pt x="0" y="444186"/>
                    </a:moveTo>
                    <a:lnTo>
                      <a:pt x="258556" y="0"/>
                    </a:lnTo>
                    <a:lnTo>
                      <a:pt x="349814" y="619356"/>
                    </a:lnTo>
                    <a:lnTo>
                      <a:pt x="0" y="444186"/>
                    </a:lnTo>
                    <a:close/>
                  </a:path>
                </a:pathLst>
              </a:custGeom>
              <a:solidFill>
                <a:srgbClr val="144A7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mbria"/>
                  <a:ea typeface="Cambria"/>
                  <a:cs typeface="Cambria"/>
                  <a:sym typeface="Cambria"/>
                </a:endParaRPr>
              </a:p>
            </p:txBody>
          </p:sp>
          <p:sp>
            <p:nvSpPr>
              <p:cNvPr id="1798" name="Google Shape;1798;p47"/>
              <p:cNvSpPr/>
              <p:nvPr/>
            </p:nvSpPr>
            <p:spPr>
              <a:xfrm rot="10800000">
                <a:off x="7111621" y="1423876"/>
                <a:ext cx="1753984" cy="1089278"/>
              </a:xfrm>
              <a:custGeom>
                <a:avLst/>
                <a:gdLst/>
                <a:ahLst/>
                <a:cxnLst/>
                <a:rect l="l" t="t" r="r" b="b"/>
                <a:pathLst>
                  <a:path w="669425" h="497512" extrusionOk="0">
                    <a:moveTo>
                      <a:pt x="0" y="497512"/>
                    </a:moveTo>
                    <a:lnTo>
                      <a:pt x="351276" y="0"/>
                    </a:lnTo>
                    <a:lnTo>
                      <a:pt x="669425" y="68887"/>
                    </a:lnTo>
                    <a:lnTo>
                      <a:pt x="0" y="497512"/>
                    </a:lnTo>
                    <a:close/>
                  </a:path>
                </a:pathLst>
              </a:custGeom>
              <a:solidFill>
                <a:srgbClr val="29A6B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mbria"/>
                  <a:ea typeface="Cambria"/>
                  <a:cs typeface="Cambria"/>
                  <a:sym typeface="Cambria"/>
                </a:endParaRPr>
              </a:p>
            </p:txBody>
          </p:sp>
        </p:grpSp>
        <p:sp>
          <p:nvSpPr>
            <p:cNvPr id="1799" name="Google Shape;1799;p47"/>
            <p:cNvSpPr/>
            <p:nvPr/>
          </p:nvSpPr>
          <p:spPr>
            <a:xfrm rot="-5400000">
              <a:off x="7951800" y="3227968"/>
              <a:ext cx="639890" cy="94214"/>
            </a:xfrm>
            <a:custGeom>
              <a:avLst/>
              <a:gdLst/>
              <a:ahLst/>
              <a:cxnLst/>
              <a:rect l="l" t="t" r="r" b="b"/>
              <a:pathLst>
                <a:path w="639890" h="94214" extrusionOk="0">
                  <a:moveTo>
                    <a:pt x="0" y="0"/>
                  </a:moveTo>
                  <a:lnTo>
                    <a:pt x="246358" y="6804"/>
                  </a:lnTo>
                  <a:lnTo>
                    <a:pt x="639890" y="94214"/>
                  </a:lnTo>
                  <a:lnTo>
                    <a:pt x="0" y="0"/>
                  </a:lnTo>
                  <a:close/>
                </a:path>
              </a:pathLst>
            </a:custGeom>
            <a:solidFill>
              <a:srgbClr val="22649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mbria"/>
                <a:ea typeface="Cambria"/>
                <a:cs typeface="Cambria"/>
                <a:sym typeface="Cambria"/>
              </a:endParaRPr>
            </a:p>
          </p:txBody>
        </p:sp>
      </p:grpSp>
      <p:grpSp>
        <p:nvGrpSpPr>
          <p:cNvPr id="1800" name="Google Shape;1800;p47"/>
          <p:cNvGrpSpPr/>
          <p:nvPr/>
        </p:nvGrpSpPr>
        <p:grpSpPr>
          <a:xfrm rot="-9890854" flipH="1">
            <a:off x="8432277" y="1025112"/>
            <a:ext cx="71670" cy="65040"/>
            <a:chOff x="6563989" y="1423875"/>
            <a:chExt cx="2766408" cy="1727200"/>
          </a:xfrm>
        </p:grpSpPr>
        <p:sp>
          <p:nvSpPr>
            <p:cNvPr id="1801" name="Google Shape;1801;p47"/>
            <p:cNvSpPr/>
            <p:nvPr/>
          </p:nvSpPr>
          <p:spPr>
            <a:xfrm>
              <a:off x="7470646" y="1423875"/>
              <a:ext cx="1859751" cy="1727200"/>
            </a:xfrm>
            <a:custGeom>
              <a:avLst/>
              <a:gdLst/>
              <a:ahLst/>
              <a:cxnLst/>
              <a:rect l="l" t="t" r="r" b="b"/>
              <a:pathLst>
                <a:path w="520899" h="703149" extrusionOk="0">
                  <a:moveTo>
                    <a:pt x="0" y="703149"/>
                  </a:moveTo>
                  <a:lnTo>
                    <a:pt x="390859" y="0"/>
                  </a:lnTo>
                  <a:lnTo>
                    <a:pt x="520899" y="320502"/>
                  </a:lnTo>
                  <a:lnTo>
                    <a:pt x="0" y="703149"/>
                  </a:lnTo>
                  <a:close/>
                </a:path>
              </a:pathLst>
            </a:custGeom>
            <a:solidFill>
              <a:srgbClr val="F6926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mbria"/>
                <a:ea typeface="Cambria"/>
                <a:cs typeface="Cambria"/>
                <a:sym typeface="Cambria"/>
              </a:endParaRPr>
            </a:p>
          </p:txBody>
        </p:sp>
        <p:sp>
          <p:nvSpPr>
            <p:cNvPr id="1802" name="Google Shape;1802;p47"/>
            <p:cNvSpPr/>
            <p:nvPr/>
          </p:nvSpPr>
          <p:spPr>
            <a:xfrm rot="10800000">
              <a:off x="6563989" y="1423875"/>
              <a:ext cx="2301614" cy="1727200"/>
            </a:xfrm>
            <a:custGeom>
              <a:avLst/>
              <a:gdLst/>
              <a:ahLst/>
              <a:cxnLst/>
              <a:rect l="l" t="t" r="r" b="b"/>
              <a:pathLst>
                <a:path w="878433" h="788874" extrusionOk="0">
                  <a:moveTo>
                    <a:pt x="0" y="788874"/>
                  </a:moveTo>
                  <a:lnTo>
                    <a:pt x="532596" y="0"/>
                  </a:lnTo>
                  <a:lnTo>
                    <a:pt x="878433" y="420304"/>
                  </a:lnTo>
                  <a:lnTo>
                    <a:pt x="0" y="788874"/>
                  </a:lnTo>
                  <a:close/>
                </a:path>
              </a:pathLst>
            </a:custGeom>
            <a:solidFill>
              <a:srgbClr val="E84A3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mbria"/>
                <a:ea typeface="Cambria"/>
                <a:cs typeface="Cambria"/>
                <a:sym typeface="Cambria"/>
              </a:endParaRPr>
            </a:p>
          </p:txBody>
        </p:sp>
      </p:grpSp>
      <p:grpSp>
        <p:nvGrpSpPr>
          <p:cNvPr id="1803" name="Google Shape;1803;p47"/>
          <p:cNvGrpSpPr/>
          <p:nvPr/>
        </p:nvGrpSpPr>
        <p:grpSpPr>
          <a:xfrm rot="-6724827" flipH="1">
            <a:off x="8930516" y="1891429"/>
            <a:ext cx="171357" cy="138041"/>
            <a:chOff x="7711882" y="2955130"/>
            <a:chExt cx="758443" cy="748370"/>
          </a:xfrm>
        </p:grpSpPr>
        <p:grpSp>
          <p:nvGrpSpPr>
            <p:cNvPr id="1804" name="Google Shape;1804;p47"/>
            <p:cNvGrpSpPr/>
            <p:nvPr/>
          </p:nvGrpSpPr>
          <p:grpSpPr>
            <a:xfrm rot="-6381955">
              <a:off x="7799766" y="3027030"/>
              <a:ext cx="582676" cy="619357"/>
              <a:chOff x="7111621" y="1423876"/>
              <a:chExt cx="2080309" cy="1521375"/>
            </a:xfrm>
          </p:grpSpPr>
          <p:sp>
            <p:nvSpPr>
              <p:cNvPr id="1805" name="Google Shape;1805;p47"/>
              <p:cNvSpPr/>
              <p:nvPr/>
            </p:nvSpPr>
            <p:spPr>
              <a:xfrm>
                <a:off x="7943000" y="1423876"/>
                <a:ext cx="1248930" cy="1521375"/>
              </a:xfrm>
              <a:custGeom>
                <a:avLst/>
                <a:gdLst/>
                <a:ahLst/>
                <a:cxnLst/>
                <a:rect l="l" t="t" r="r" b="b"/>
                <a:pathLst>
                  <a:path w="349814" h="619356" extrusionOk="0">
                    <a:moveTo>
                      <a:pt x="0" y="444186"/>
                    </a:moveTo>
                    <a:lnTo>
                      <a:pt x="258556" y="0"/>
                    </a:lnTo>
                    <a:lnTo>
                      <a:pt x="349814" y="619356"/>
                    </a:lnTo>
                    <a:lnTo>
                      <a:pt x="0" y="444186"/>
                    </a:lnTo>
                    <a:close/>
                  </a:path>
                </a:pathLst>
              </a:custGeom>
              <a:solidFill>
                <a:srgbClr val="144A7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mbria"/>
                  <a:ea typeface="Cambria"/>
                  <a:cs typeface="Cambria"/>
                  <a:sym typeface="Cambria"/>
                </a:endParaRPr>
              </a:p>
            </p:txBody>
          </p:sp>
          <p:sp>
            <p:nvSpPr>
              <p:cNvPr id="1806" name="Google Shape;1806;p47"/>
              <p:cNvSpPr/>
              <p:nvPr/>
            </p:nvSpPr>
            <p:spPr>
              <a:xfrm rot="10800000">
                <a:off x="7111621" y="1423876"/>
                <a:ext cx="1753984" cy="1089278"/>
              </a:xfrm>
              <a:custGeom>
                <a:avLst/>
                <a:gdLst/>
                <a:ahLst/>
                <a:cxnLst/>
                <a:rect l="l" t="t" r="r" b="b"/>
                <a:pathLst>
                  <a:path w="669425" h="497512" extrusionOk="0">
                    <a:moveTo>
                      <a:pt x="0" y="497512"/>
                    </a:moveTo>
                    <a:lnTo>
                      <a:pt x="351276" y="0"/>
                    </a:lnTo>
                    <a:lnTo>
                      <a:pt x="669425" y="68887"/>
                    </a:lnTo>
                    <a:lnTo>
                      <a:pt x="0" y="497512"/>
                    </a:lnTo>
                    <a:close/>
                  </a:path>
                </a:pathLst>
              </a:custGeom>
              <a:solidFill>
                <a:srgbClr val="29A6B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mbria"/>
                  <a:ea typeface="Cambria"/>
                  <a:cs typeface="Cambria"/>
                  <a:sym typeface="Cambria"/>
                </a:endParaRPr>
              </a:p>
            </p:txBody>
          </p:sp>
        </p:grpSp>
        <p:sp>
          <p:nvSpPr>
            <p:cNvPr id="1807" name="Google Shape;1807;p47"/>
            <p:cNvSpPr/>
            <p:nvPr/>
          </p:nvSpPr>
          <p:spPr>
            <a:xfrm rot="-5400000">
              <a:off x="7951800" y="3227968"/>
              <a:ext cx="639890" cy="94214"/>
            </a:xfrm>
            <a:custGeom>
              <a:avLst/>
              <a:gdLst/>
              <a:ahLst/>
              <a:cxnLst/>
              <a:rect l="l" t="t" r="r" b="b"/>
              <a:pathLst>
                <a:path w="639890" h="94214" extrusionOk="0">
                  <a:moveTo>
                    <a:pt x="0" y="0"/>
                  </a:moveTo>
                  <a:lnTo>
                    <a:pt x="246358" y="6804"/>
                  </a:lnTo>
                  <a:lnTo>
                    <a:pt x="639890" y="94214"/>
                  </a:lnTo>
                  <a:lnTo>
                    <a:pt x="0" y="0"/>
                  </a:lnTo>
                  <a:close/>
                </a:path>
              </a:pathLst>
            </a:custGeom>
            <a:solidFill>
              <a:srgbClr val="22649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mbria"/>
                <a:ea typeface="Cambria"/>
                <a:cs typeface="Cambria"/>
                <a:sym typeface="Cambria"/>
              </a:endParaRPr>
            </a:p>
          </p:txBody>
        </p:sp>
      </p:grpSp>
      <p:grpSp>
        <p:nvGrpSpPr>
          <p:cNvPr id="1808" name="Google Shape;1808;p47"/>
          <p:cNvGrpSpPr/>
          <p:nvPr/>
        </p:nvGrpSpPr>
        <p:grpSpPr>
          <a:xfrm rot="-1190260" flipH="1">
            <a:off x="3659466" y="2584329"/>
            <a:ext cx="434905" cy="350348"/>
            <a:chOff x="7711882" y="2955130"/>
            <a:chExt cx="758443" cy="748370"/>
          </a:xfrm>
        </p:grpSpPr>
        <p:grpSp>
          <p:nvGrpSpPr>
            <p:cNvPr id="1809" name="Google Shape;1809;p47"/>
            <p:cNvGrpSpPr/>
            <p:nvPr/>
          </p:nvGrpSpPr>
          <p:grpSpPr>
            <a:xfrm rot="-6381955">
              <a:off x="7799766" y="3027030"/>
              <a:ext cx="582676" cy="619357"/>
              <a:chOff x="7111621" y="1423876"/>
              <a:chExt cx="2080309" cy="1521375"/>
            </a:xfrm>
          </p:grpSpPr>
          <p:sp>
            <p:nvSpPr>
              <p:cNvPr id="1810" name="Google Shape;1810;p47"/>
              <p:cNvSpPr/>
              <p:nvPr/>
            </p:nvSpPr>
            <p:spPr>
              <a:xfrm>
                <a:off x="7943000" y="1423876"/>
                <a:ext cx="1248930" cy="1521375"/>
              </a:xfrm>
              <a:custGeom>
                <a:avLst/>
                <a:gdLst/>
                <a:ahLst/>
                <a:cxnLst/>
                <a:rect l="l" t="t" r="r" b="b"/>
                <a:pathLst>
                  <a:path w="349814" h="619356" extrusionOk="0">
                    <a:moveTo>
                      <a:pt x="0" y="444186"/>
                    </a:moveTo>
                    <a:lnTo>
                      <a:pt x="258556" y="0"/>
                    </a:lnTo>
                    <a:lnTo>
                      <a:pt x="349814" y="619356"/>
                    </a:lnTo>
                    <a:lnTo>
                      <a:pt x="0" y="444186"/>
                    </a:lnTo>
                    <a:close/>
                  </a:path>
                </a:pathLst>
              </a:custGeom>
              <a:solidFill>
                <a:srgbClr val="144A7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mbria"/>
                  <a:ea typeface="Cambria"/>
                  <a:cs typeface="Cambria"/>
                  <a:sym typeface="Cambria"/>
                </a:endParaRPr>
              </a:p>
            </p:txBody>
          </p:sp>
          <p:sp>
            <p:nvSpPr>
              <p:cNvPr id="1811" name="Google Shape;1811;p47"/>
              <p:cNvSpPr/>
              <p:nvPr/>
            </p:nvSpPr>
            <p:spPr>
              <a:xfrm rot="10800000">
                <a:off x="7111621" y="1423876"/>
                <a:ext cx="1753984" cy="1089278"/>
              </a:xfrm>
              <a:custGeom>
                <a:avLst/>
                <a:gdLst/>
                <a:ahLst/>
                <a:cxnLst/>
                <a:rect l="l" t="t" r="r" b="b"/>
                <a:pathLst>
                  <a:path w="669425" h="497512" extrusionOk="0">
                    <a:moveTo>
                      <a:pt x="0" y="497512"/>
                    </a:moveTo>
                    <a:lnTo>
                      <a:pt x="351276" y="0"/>
                    </a:lnTo>
                    <a:lnTo>
                      <a:pt x="669425" y="68887"/>
                    </a:lnTo>
                    <a:lnTo>
                      <a:pt x="0" y="497512"/>
                    </a:lnTo>
                    <a:close/>
                  </a:path>
                </a:pathLst>
              </a:custGeom>
              <a:solidFill>
                <a:srgbClr val="29A6B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mbria"/>
                  <a:ea typeface="Cambria"/>
                  <a:cs typeface="Cambria"/>
                  <a:sym typeface="Cambria"/>
                </a:endParaRPr>
              </a:p>
            </p:txBody>
          </p:sp>
        </p:grpSp>
        <p:sp>
          <p:nvSpPr>
            <p:cNvPr id="1812" name="Google Shape;1812;p47"/>
            <p:cNvSpPr/>
            <p:nvPr/>
          </p:nvSpPr>
          <p:spPr>
            <a:xfrm rot="-5400000">
              <a:off x="7951800" y="3227968"/>
              <a:ext cx="639890" cy="94214"/>
            </a:xfrm>
            <a:custGeom>
              <a:avLst/>
              <a:gdLst/>
              <a:ahLst/>
              <a:cxnLst/>
              <a:rect l="l" t="t" r="r" b="b"/>
              <a:pathLst>
                <a:path w="639890" h="94214" extrusionOk="0">
                  <a:moveTo>
                    <a:pt x="0" y="0"/>
                  </a:moveTo>
                  <a:lnTo>
                    <a:pt x="246358" y="6804"/>
                  </a:lnTo>
                  <a:lnTo>
                    <a:pt x="639890" y="94214"/>
                  </a:lnTo>
                  <a:lnTo>
                    <a:pt x="0" y="0"/>
                  </a:lnTo>
                  <a:close/>
                </a:path>
              </a:pathLst>
            </a:custGeom>
            <a:solidFill>
              <a:srgbClr val="22649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mbria"/>
                <a:ea typeface="Cambria"/>
                <a:cs typeface="Cambria"/>
                <a:sym typeface="Cambria"/>
              </a:endParaRPr>
            </a:p>
          </p:txBody>
        </p:sp>
      </p:grpSp>
      <p:grpSp>
        <p:nvGrpSpPr>
          <p:cNvPr id="1813" name="Google Shape;1813;p47"/>
          <p:cNvGrpSpPr/>
          <p:nvPr/>
        </p:nvGrpSpPr>
        <p:grpSpPr>
          <a:xfrm rot="-281114" flipH="1">
            <a:off x="10463488" y="2217656"/>
            <a:ext cx="193007" cy="175148"/>
            <a:chOff x="6563989" y="1423875"/>
            <a:chExt cx="2766408" cy="1727200"/>
          </a:xfrm>
        </p:grpSpPr>
        <p:sp>
          <p:nvSpPr>
            <p:cNvPr id="1814" name="Google Shape;1814;p47"/>
            <p:cNvSpPr/>
            <p:nvPr/>
          </p:nvSpPr>
          <p:spPr>
            <a:xfrm>
              <a:off x="7470646" y="1423875"/>
              <a:ext cx="1859751" cy="1727200"/>
            </a:xfrm>
            <a:custGeom>
              <a:avLst/>
              <a:gdLst/>
              <a:ahLst/>
              <a:cxnLst/>
              <a:rect l="l" t="t" r="r" b="b"/>
              <a:pathLst>
                <a:path w="520899" h="703149" extrusionOk="0">
                  <a:moveTo>
                    <a:pt x="0" y="703149"/>
                  </a:moveTo>
                  <a:lnTo>
                    <a:pt x="390859" y="0"/>
                  </a:lnTo>
                  <a:lnTo>
                    <a:pt x="520899" y="320502"/>
                  </a:lnTo>
                  <a:lnTo>
                    <a:pt x="0" y="703149"/>
                  </a:lnTo>
                  <a:close/>
                </a:path>
              </a:pathLst>
            </a:custGeom>
            <a:solidFill>
              <a:srgbClr val="F6926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mbria"/>
                <a:ea typeface="Cambria"/>
                <a:cs typeface="Cambria"/>
                <a:sym typeface="Cambria"/>
              </a:endParaRPr>
            </a:p>
          </p:txBody>
        </p:sp>
        <p:sp>
          <p:nvSpPr>
            <p:cNvPr id="1815" name="Google Shape;1815;p47"/>
            <p:cNvSpPr/>
            <p:nvPr/>
          </p:nvSpPr>
          <p:spPr>
            <a:xfrm rot="10800000">
              <a:off x="6563989" y="1423875"/>
              <a:ext cx="2301614" cy="1727200"/>
            </a:xfrm>
            <a:custGeom>
              <a:avLst/>
              <a:gdLst/>
              <a:ahLst/>
              <a:cxnLst/>
              <a:rect l="l" t="t" r="r" b="b"/>
              <a:pathLst>
                <a:path w="878433" h="788874" extrusionOk="0">
                  <a:moveTo>
                    <a:pt x="0" y="788874"/>
                  </a:moveTo>
                  <a:lnTo>
                    <a:pt x="532596" y="0"/>
                  </a:lnTo>
                  <a:lnTo>
                    <a:pt x="878433" y="420304"/>
                  </a:lnTo>
                  <a:lnTo>
                    <a:pt x="0" y="788874"/>
                  </a:lnTo>
                  <a:close/>
                </a:path>
              </a:pathLst>
            </a:custGeom>
            <a:solidFill>
              <a:srgbClr val="E84A3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mbria"/>
                <a:ea typeface="Cambria"/>
                <a:cs typeface="Cambria"/>
                <a:sym typeface="Cambria"/>
              </a:endParaRPr>
            </a:p>
          </p:txBody>
        </p:sp>
      </p:grpSp>
      <p:grpSp>
        <p:nvGrpSpPr>
          <p:cNvPr id="1816" name="Google Shape;1816;p47"/>
          <p:cNvGrpSpPr/>
          <p:nvPr/>
        </p:nvGrpSpPr>
        <p:grpSpPr>
          <a:xfrm rot="2884913" flipH="1">
            <a:off x="4158680" y="2958690"/>
            <a:ext cx="461460" cy="371740"/>
            <a:chOff x="7711882" y="2955130"/>
            <a:chExt cx="758443" cy="748370"/>
          </a:xfrm>
        </p:grpSpPr>
        <p:grpSp>
          <p:nvGrpSpPr>
            <p:cNvPr id="1817" name="Google Shape;1817;p47"/>
            <p:cNvGrpSpPr/>
            <p:nvPr/>
          </p:nvGrpSpPr>
          <p:grpSpPr>
            <a:xfrm rot="-6381955">
              <a:off x="7799766" y="3027030"/>
              <a:ext cx="582676" cy="619357"/>
              <a:chOff x="7111621" y="1423876"/>
              <a:chExt cx="2080309" cy="1521375"/>
            </a:xfrm>
          </p:grpSpPr>
          <p:sp>
            <p:nvSpPr>
              <p:cNvPr id="1818" name="Google Shape;1818;p47"/>
              <p:cNvSpPr/>
              <p:nvPr/>
            </p:nvSpPr>
            <p:spPr>
              <a:xfrm>
                <a:off x="7943000" y="1423876"/>
                <a:ext cx="1248930" cy="1521375"/>
              </a:xfrm>
              <a:custGeom>
                <a:avLst/>
                <a:gdLst/>
                <a:ahLst/>
                <a:cxnLst/>
                <a:rect l="l" t="t" r="r" b="b"/>
                <a:pathLst>
                  <a:path w="349814" h="619356" extrusionOk="0">
                    <a:moveTo>
                      <a:pt x="0" y="444186"/>
                    </a:moveTo>
                    <a:lnTo>
                      <a:pt x="258556" y="0"/>
                    </a:lnTo>
                    <a:lnTo>
                      <a:pt x="349814" y="619356"/>
                    </a:lnTo>
                    <a:lnTo>
                      <a:pt x="0" y="444186"/>
                    </a:lnTo>
                    <a:close/>
                  </a:path>
                </a:pathLst>
              </a:custGeom>
              <a:solidFill>
                <a:srgbClr val="144A7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mbria"/>
                  <a:ea typeface="Cambria"/>
                  <a:cs typeface="Cambria"/>
                  <a:sym typeface="Cambria"/>
                </a:endParaRPr>
              </a:p>
            </p:txBody>
          </p:sp>
          <p:sp>
            <p:nvSpPr>
              <p:cNvPr id="1819" name="Google Shape;1819;p47"/>
              <p:cNvSpPr/>
              <p:nvPr/>
            </p:nvSpPr>
            <p:spPr>
              <a:xfrm rot="10800000">
                <a:off x="7111621" y="1423876"/>
                <a:ext cx="1753984" cy="1089278"/>
              </a:xfrm>
              <a:custGeom>
                <a:avLst/>
                <a:gdLst/>
                <a:ahLst/>
                <a:cxnLst/>
                <a:rect l="l" t="t" r="r" b="b"/>
                <a:pathLst>
                  <a:path w="669425" h="497512" extrusionOk="0">
                    <a:moveTo>
                      <a:pt x="0" y="497512"/>
                    </a:moveTo>
                    <a:lnTo>
                      <a:pt x="351276" y="0"/>
                    </a:lnTo>
                    <a:lnTo>
                      <a:pt x="669425" y="68887"/>
                    </a:lnTo>
                    <a:lnTo>
                      <a:pt x="0" y="497512"/>
                    </a:lnTo>
                    <a:close/>
                  </a:path>
                </a:pathLst>
              </a:custGeom>
              <a:solidFill>
                <a:srgbClr val="29A6B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mbria"/>
                  <a:ea typeface="Cambria"/>
                  <a:cs typeface="Cambria"/>
                  <a:sym typeface="Cambria"/>
                </a:endParaRPr>
              </a:p>
            </p:txBody>
          </p:sp>
        </p:grpSp>
        <p:sp>
          <p:nvSpPr>
            <p:cNvPr id="1820" name="Google Shape;1820;p47"/>
            <p:cNvSpPr/>
            <p:nvPr/>
          </p:nvSpPr>
          <p:spPr>
            <a:xfrm rot="-5400000">
              <a:off x="7951800" y="3227968"/>
              <a:ext cx="639890" cy="94214"/>
            </a:xfrm>
            <a:custGeom>
              <a:avLst/>
              <a:gdLst/>
              <a:ahLst/>
              <a:cxnLst/>
              <a:rect l="l" t="t" r="r" b="b"/>
              <a:pathLst>
                <a:path w="639890" h="94214" extrusionOk="0">
                  <a:moveTo>
                    <a:pt x="0" y="0"/>
                  </a:moveTo>
                  <a:lnTo>
                    <a:pt x="246358" y="6804"/>
                  </a:lnTo>
                  <a:lnTo>
                    <a:pt x="639890" y="94214"/>
                  </a:lnTo>
                  <a:lnTo>
                    <a:pt x="0" y="0"/>
                  </a:lnTo>
                  <a:close/>
                </a:path>
              </a:pathLst>
            </a:custGeom>
            <a:solidFill>
              <a:srgbClr val="22649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mbria"/>
                <a:ea typeface="Cambria"/>
                <a:cs typeface="Cambria"/>
                <a:sym typeface="Cambria"/>
              </a:endParaRPr>
            </a:p>
          </p:txBody>
        </p:sp>
      </p:grpSp>
      <p:grpSp>
        <p:nvGrpSpPr>
          <p:cNvPr id="1821" name="Google Shape;1821;p47"/>
          <p:cNvGrpSpPr/>
          <p:nvPr/>
        </p:nvGrpSpPr>
        <p:grpSpPr>
          <a:xfrm rot="-281114" flipH="1">
            <a:off x="3828760" y="3217252"/>
            <a:ext cx="110265" cy="100063"/>
            <a:chOff x="6563989" y="1423875"/>
            <a:chExt cx="2766408" cy="1727200"/>
          </a:xfrm>
        </p:grpSpPr>
        <p:sp>
          <p:nvSpPr>
            <p:cNvPr id="1822" name="Google Shape;1822;p47"/>
            <p:cNvSpPr/>
            <p:nvPr/>
          </p:nvSpPr>
          <p:spPr>
            <a:xfrm>
              <a:off x="7470646" y="1423875"/>
              <a:ext cx="1859751" cy="1727200"/>
            </a:xfrm>
            <a:custGeom>
              <a:avLst/>
              <a:gdLst/>
              <a:ahLst/>
              <a:cxnLst/>
              <a:rect l="l" t="t" r="r" b="b"/>
              <a:pathLst>
                <a:path w="520899" h="703149" extrusionOk="0">
                  <a:moveTo>
                    <a:pt x="0" y="703149"/>
                  </a:moveTo>
                  <a:lnTo>
                    <a:pt x="390859" y="0"/>
                  </a:lnTo>
                  <a:lnTo>
                    <a:pt x="520899" y="320502"/>
                  </a:lnTo>
                  <a:lnTo>
                    <a:pt x="0" y="703149"/>
                  </a:lnTo>
                  <a:close/>
                </a:path>
              </a:pathLst>
            </a:custGeom>
            <a:solidFill>
              <a:srgbClr val="F6926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mbria"/>
                <a:ea typeface="Cambria"/>
                <a:cs typeface="Cambria"/>
                <a:sym typeface="Cambria"/>
              </a:endParaRPr>
            </a:p>
          </p:txBody>
        </p:sp>
        <p:sp>
          <p:nvSpPr>
            <p:cNvPr id="1823" name="Google Shape;1823;p47"/>
            <p:cNvSpPr/>
            <p:nvPr/>
          </p:nvSpPr>
          <p:spPr>
            <a:xfrm rot="10800000">
              <a:off x="6563989" y="1423875"/>
              <a:ext cx="2301614" cy="1727200"/>
            </a:xfrm>
            <a:custGeom>
              <a:avLst/>
              <a:gdLst/>
              <a:ahLst/>
              <a:cxnLst/>
              <a:rect l="l" t="t" r="r" b="b"/>
              <a:pathLst>
                <a:path w="878433" h="788874" extrusionOk="0">
                  <a:moveTo>
                    <a:pt x="0" y="788874"/>
                  </a:moveTo>
                  <a:lnTo>
                    <a:pt x="532596" y="0"/>
                  </a:lnTo>
                  <a:lnTo>
                    <a:pt x="878433" y="420304"/>
                  </a:lnTo>
                  <a:lnTo>
                    <a:pt x="0" y="788874"/>
                  </a:lnTo>
                  <a:close/>
                </a:path>
              </a:pathLst>
            </a:custGeom>
            <a:solidFill>
              <a:srgbClr val="E84A3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mbria"/>
                <a:ea typeface="Cambria"/>
                <a:cs typeface="Cambria"/>
                <a:sym typeface="Cambria"/>
              </a:endParaRPr>
            </a:p>
          </p:txBody>
        </p:sp>
      </p:grpSp>
      <p:grpSp>
        <p:nvGrpSpPr>
          <p:cNvPr id="1824" name="Google Shape;1824;p47"/>
          <p:cNvGrpSpPr/>
          <p:nvPr/>
        </p:nvGrpSpPr>
        <p:grpSpPr>
          <a:xfrm rot="9890854">
            <a:off x="9927313" y="1764561"/>
            <a:ext cx="110265" cy="100063"/>
            <a:chOff x="6563989" y="1423875"/>
            <a:chExt cx="2766408" cy="1727200"/>
          </a:xfrm>
        </p:grpSpPr>
        <p:sp>
          <p:nvSpPr>
            <p:cNvPr id="1825" name="Google Shape;1825;p47"/>
            <p:cNvSpPr/>
            <p:nvPr/>
          </p:nvSpPr>
          <p:spPr>
            <a:xfrm>
              <a:off x="7470646" y="1423875"/>
              <a:ext cx="1859751" cy="1727200"/>
            </a:xfrm>
            <a:custGeom>
              <a:avLst/>
              <a:gdLst/>
              <a:ahLst/>
              <a:cxnLst/>
              <a:rect l="l" t="t" r="r" b="b"/>
              <a:pathLst>
                <a:path w="520899" h="703149" extrusionOk="0">
                  <a:moveTo>
                    <a:pt x="0" y="703149"/>
                  </a:moveTo>
                  <a:lnTo>
                    <a:pt x="390859" y="0"/>
                  </a:lnTo>
                  <a:lnTo>
                    <a:pt x="520899" y="320502"/>
                  </a:lnTo>
                  <a:lnTo>
                    <a:pt x="0" y="703149"/>
                  </a:lnTo>
                  <a:close/>
                </a:path>
              </a:pathLst>
            </a:custGeom>
            <a:solidFill>
              <a:srgbClr val="F6926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mbria"/>
                <a:ea typeface="Cambria"/>
                <a:cs typeface="Cambria"/>
                <a:sym typeface="Cambria"/>
              </a:endParaRPr>
            </a:p>
          </p:txBody>
        </p:sp>
        <p:sp>
          <p:nvSpPr>
            <p:cNvPr id="1826" name="Google Shape;1826;p47"/>
            <p:cNvSpPr/>
            <p:nvPr/>
          </p:nvSpPr>
          <p:spPr>
            <a:xfrm rot="10800000">
              <a:off x="6563989" y="1423875"/>
              <a:ext cx="2301614" cy="1727200"/>
            </a:xfrm>
            <a:custGeom>
              <a:avLst/>
              <a:gdLst/>
              <a:ahLst/>
              <a:cxnLst/>
              <a:rect l="l" t="t" r="r" b="b"/>
              <a:pathLst>
                <a:path w="878433" h="788874" extrusionOk="0">
                  <a:moveTo>
                    <a:pt x="0" y="788874"/>
                  </a:moveTo>
                  <a:lnTo>
                    <a:pt x="532596" y="0"/>
                  </a:lnTo>
                  <a:lnTo>
                    <a:pt x="878433" y="420304"/>
                  </a:lnTo>
                  <a:lnTo>
                    <a:pt x="0" y="788874"/>
                  </a:lnTo>
                  <a:close/>
                </a:path>
              </a:pathLst>
            </a:custGeom>
            <a:solidFill>
              <a:srgbClr val="E84A3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mbria"/>
                <a:ea typeface="Cambria"/>
                <a:cs typeface="Cambria"/>
                <a:sym typeface="Cambria"/>
              </a:endParaRPr>
            </a:p>
          </p:txBody>
        </p:sp>
      </p:grpSp>
      <p:grpSp>
        <p:nvGrpSpPr>
          <p:cNvPr id="1827" name="Google Shape;1827;p47"/>
          <p:cNvGrpSpPr/>
          <p:nvPr/>
        </p:nvGrpSpPr>
        <p:grpSpPr>
          <a:xfrm>
            <a:off x="9481327" y="486675"/>
            <a:ext cx="764873" cy="788874"/>
            <a:chOff x="6862052" y="1423875"/>
            <a:chExt cx="2004073" cy="1727200"/>
          </a:xfrm>
        </p:grpSpPr>
        <p:sp>
          <p:nvSpPr>
            <p:cNvPr id="1828" name="Google Shape;1828;p47"/>
            <p:cNvSpPr/>
            <p:nvPr/>
          </p:nvSpPr>
          <p:spPr>
            <a:xfrm>
              <a:off x="7470650" y="1423875"/>
              <a:ext cx="1395475" cy="1727200"/>
            </a:xfrm>
            <a:custGeom>
              <a:avLst/>
              <a:gdLst/>
              <a:ahLst/>
              <a:cxnLst/>
              <a:rect l="l" t="t" r="r" b="b"/>
              <a:pathLst>
                <a:path w="532596" h="788874" extrusionOk="0">
                  <a:moveTo>
                    <a:pt x="0" y="788874"/>
                  </a:moveTo>
                  <a:lnTo>
                    <a:pt x="532596" y="0"/>
                  </a:lnTo>
                  <a:lnTo>
                    <a:pt x="521607" y="430058"/>
                  </a:lnTo>
                  <a:lnTo>
                    <a:pt x="0" y="788874"/>
                  </a:lnTo>
                  <a:close/>
                </a:path>
              </a:pathLst>
            </a:custGeom>
            <a:solidFill>
              <a:srgbClr val="4C3A5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mbria"/>
                <a:ea typeface="Cambria"/>
                <a:cs typeface="Cambria"/>
                <a:sym typeface="Cambria"/>
              </a:endParaRPr>
            </a:p>
          </p:txBody>
        </p:sp>
        <p:sp>
          <p:nvSpPr>
            <p:cNvPr id="1829" name="Google Shape;1829;p47"/>
            <p:cNvSpPr/>
            <p:nvPr/>
          </p:nvSpPr>
          <p:spPr>
            <a:xfrm rot="10800000">
              <a:off x="6862052" y="1423875"/>
              <a:ext cx="2003552" cy="1727200"/>
            </a:xfrm>
            <a:prstGeom prst="triangle">
              <a:avLst>
                <a:gd name="adj" fmla="val 69650"/>
              </a:avLst>
            </a:prstGeom>
            <a:solidFill>
              <a:srgbClr val="382B4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mbria"/>
                <a:ea typeface="Cambria"/>
                <a:cs typeface="Cambria"/>
                <a:sym typeface="Cambria"/>
              </a:endParaRPr>
            </a:p>
          </p:txBody>
        </p:sp>
      </p:grpSp>
      <p:grpSp>
        <p:nvGrpSpPr>
          <p:cNvPr id="1830" name="Google Shape;1830;p47"/>
          <p:cNvGrpSpPr/>
          <p:nvPr/>
        </p:nvGrpSpPr>
        <p:grpSpPr>
          <a:xfrm>
            <a:off x="6214379" y="2063168"/>
            <a:ext cx="382437" cy="394437"/>
            <a:chOff x="6862052" y="1423875"/>
            <a:chExt cx="2004073" cy="1727200"/>
          </a:xfrm>
        </p:grpSpPr>
        <p:sp>
          <p:nvSpPr>
            <p:cNvPr id="1831" name="Google Shape;1831;p47"/>
            <p:cNvSpPr/>
            <p:nvPr/>
          </p:nvSpPr>
          <p:spPr>
            <a:xfrm>
              <a:off x="7470650" y="1423875"/>
              <a:ext cx="1395475" cy="1727200"/>
            </a:xfrm>
            <a:custGeom>
              <a:avLst/>
              <a:gdLst/>
              <a:ahLst/>
              <a:cxnLst/>
              <a:rect l="l" t="t" r="r" b="b"/>
              <a:pathLst>
                <a:path w="532596" h="788874" extrusionOk="0">
                  <a:moveTo>
                    <a:pt x="0" y="788874"/>
                  </a:moveTo>
                  <a:lnTo>
                    <a:pt x="532596" y="0"/>
                  </a:lnTo>
                  <a:lnTo>
                    <a:pt x="521607" y="430058"/>
                  </a:lnTo>
                  <a:lnTo>
                    <a:pt x="0" y="788874"/>
                  </a:lnTo>
                  <a:close/>
                </a:path>
              </a:pathLst>
            </a:custGeom>
            <a:solidFill>
              <a:srgbClr val="4C3A5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mbria"/>
                <a:ea typeface="Cambria"/>
                <a:cs typeface="Cambria"/>
                <a:sym typeface="Cambria"/>
              </a:endParaRPr>
            </a:p>
          </p:txBody>
        </p:sp>
        <p:sp>
          <p:nvSpPr>
            <p:cNvPr id="1832" name="Google Shape;1832;p47"/>
            <p:cNvSpPr/>
            <p:nvPr/>
          </p:nvSpPr>
          <p:spPr>
            <a:xfrm rot="10800000">
              <a:off x="6862052" y="1423875"/>
              <a:ext cx="2003552" cy="1727200"/>
            </a:xfrm>
            <a:prstGeom prst="triangle">
              <a:avLst>
                <a:gd name="adj" fmla="val 69650"/>
              </a:avLst>
            </a:prstGeom>
            <a:solidFill>
              <a:srgbClr val="382B4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mbria"/>
                <a:ea typeface="Cambria"/>
                <a:cs typeface="Cambria"/>
                <a:sym typeface="Cambria"/>
              </a:endParaRPr>
            </a:p>
          </p:txBody>
        </p:sp>
      </p:grpSp>
      <p:grpSp>
        <p:nvGrpSpPr>
          <p:cNvPr id="1833" name="Google Shape;1833;p47"/>
          <p:cNvGrpSpPr/>
          <p:nvPr/>
        </p:nvGrpSpPr>
        <p:grpSpPr>
          <a:xfrm rot="937831">
            <a:off x="6972721" y="2611210"/>
            <a:ext cx="767918" cy="815974"/>
            <a:chOff x="7111620" y="1423875"/>
            <a:chExt cx="2362580" cy="1727200"/>
          </a:xfrm>
        </p:grpSpPr>
        <p:sp>
          <p:nvSpPr>
            <p:cNvPr id="1834" name="Google Shape;1834;p47"/>
            <p:cNvSpPr/>
            <p:nvPr/>
          </p:nvSpPr>
          <p:spPr>
            <a:xfrm>
              <a:off x="7470648" y="1423875"/>
              <a:ext cx="2003552" cy="1727200"/>
            </a:xfrm>
            <a:prstGeom prst="triangle">
              <a:avLst>
                <a:gd name="adj" fmla="val 69650"/>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mbria"/>
                <a:ea typeface="Cambria"/>
                <a:cs typeface="Cambria"/>
                <a:sym typeface="Cambria"/>
              </a:endParaRPr>
            </a:p>
          </p:txBody>
        </p:sp>
        <p:sp>
          <p:nvSpPr>
            <p:cNvPr id="1835" name="Google Shape;1835;p47"/>
            <p:cNvSpPr/>
            <p:nvPr/>
          </p:nvSpPr>
          <p:spPr>
            <a:xfrm rot="10800000">
              <a:off x="7111620" y="1423875"/>
              <a:ext cx="1753985" cy="1727200"/>
            </a:xfrm>
            <a:custGeom>
              <a:avLst/>
              <a:gdLst/>
              <a:ahLst/>
              <a:cxnLst/>
              <a:rect l="l" t="t" r="r" b="b"/>
              <a:pathLst>
                <a:path w="669425" h="788874" extrusionOk="0">
                  <a:moveTo>
                    <a:pt x="0" y="788874"/>
                  </a:moveTo>
                  <a:lnTo>
                    <a:pt x="532596" y="0"/>
                  </a:lnTo>
                  <a:lnTo>
                    <a:pt x="669425" y="360249"/>
                  </a:lnTo>
                  <a:lnTo>
                    <a:pt x="0" y="788874"/>
                  </a:lnTo>
                  <a:close/>
                </a:path>
              </a:pathLst>
            </a:custGeom>
            <a:solidFill>
              <a:srgbClr val="7F7F7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mbria"/>
                <a:ea typeface="Cambria"/>
                <a:cs typeface="Cambria"/>
                <a:sym typeface="Cambria"/>
              </a:endParaRPr>
            </a:p>
          </p:txBody>
        </p:sp>
      </p:grpSp>
      <p:grpSp>
        <p:nvGrpSpPr>
          <p:cNvPr id="1836" name="Google Shape;1836;p47"/>
          <p:cNvGrpSpPr/>
          <p:nvPr/>
        </p:nvGrpSpPr>
        <p:grpSpPr>
          <a:xfrm rot="-5400000">
            <a:off x="1956433" y="4068423"/>
            <a:ext cx="1135685" cy="518489"/>
            <a:chOff x="7711882" y="2955130"/>
            <a:chExt cx="758443" cy="748370"/>
          </a:xfrm>
        </p:grpSpPr>
        <p:grpSp>
          <p:nvGrpSpPr>
            <p:cNvPr id="1837" name="Google Shape;1837;p47"/>
            <p:cNvGrpSpPr/>
            <p:nvPr/>
          </p:nvGrpSpPr>
          <p:grpSpPr>
            <a:xfrm rot="-6381955">
              <a:off x="7799766" y="3027030"/>
              <a:ext cx="582676" cy="619357"/>
              <a:chOff x="7111621" y="1423876"/>
              <a:chExt cx="2080309" cy="1521375"/>
            </a:xfrm>
          </p:grpSpPr>
          <p:sp>
            <p:nvSpPr>
              <p:cNvPr id="1838" name="Google Shape;1838;p47"/>
              <p:cNvSpPr/>
              <p:nvPr/>
            </p:nvSpPr>
            <p:spPr>
              <a:xfrm>
                <a:off x="7943000" y="1423876"/>
                <a:ext cx="1248930" cy="1521375"/>
              </a:xfrm>
              <a:custGeom>
                <a:avLst/>
                <a:gdLst/>
                <a:ahLst/>
                <a:cxnLst/>
                <a:rect l="l" t="t" r="r" b="b"/>
                <a:pathLst>
                  <a:path w="349814" h="619356" extrusionOk="0">
                    <a:moveTo>
                      <a:pt x="0" y="444186"/>
                    </a:moveTo>
                    <a:lnTo>
                      <a:pt x="258556" y="0"/>
                    </a:lnTo>
                    <a:lnTo>
                      <a:pt x="349814" y="619356"/>
                    </a:lnTo>
                    <a:lnTo>
                      <a:pt x="0" y="444186"/>
                    </a:lnTo>
                    <a:close/>
                  </a:path>
                </a:pathLst>
              </a:custGeom>
              <a:solidFill>
                <a:srgbClr val="144A7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mbria"/>
                  <a:ea typeface="Cambria"/>
                  <a:cs typeface="Cambria"/>
                  <a:sym typeface="Cambria"/>
                </a:endParaRPr>
              </a:p>
            </p:txBody>
          </p:sp>
          <p:sp>
            <p:nvSpPr>
              <p:cNvPr id="1839" name="Google Shape;1839;p47"/>
              <p:cNvSpPr/>
              <p:nvPr/>
            </p:nvSpPr>
            <p:spPr>
              <a:xfrm rot="10800000">
                <a:off x="7111621" y="1423876"/>
                <a:ext cx="1753984" cy="1089278"/>
              </a:xfrm>
              <a:custGeom>
                <a:avLst/>
                <a:gdLst/>
                <a:ahLst/>
                <a:cxnLst/>
                <a:rect l="l" t="t" r="r" b="b"/>
                <a:pathLst>
                  <a:path w="669425" h="497512" extrusionOk="0">
                    <a:moveTo>
                      <a:pt x="0" y="497512"/>
                    </a:moveTo>
                    <a:lnTo>
                      <a:pt x="351276" y="0"/>
                    </a:lnTo>
                    <a:lnTo>
                      <a:pt x="669425" y="68887"/>
                    </a:lnTo>
                    <a:lnTo>
                      <a:pt x="0" y="497512"/>
                    </a:lnTo>
                    <a:close/>
                  </a:path>
                </a:pathLst>
              </a:custGeom>
              <a:solidFill>
                <a:srgbClr val="29A6B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mbria"/>
                  <a:ea typeface="Cambria"/>
                  <a:cs typeface="Cambria"/>
                  <a:sym typeface="Cambria"/>
                </a:endParaRPr>
              </a:p>
            </p:txBody>
          </p:sp>
        </p:grpSp>
        <p:sp>
          <p:nvSpPr>
            <p:cNvPr id="1840" name="Google Shape;1840;p47"/>
            <p:cNvSpPr/>
            <p:nvPr/>
          </p:nvSpPr>
          <p:spPr>
            <a:xfrm rot="-5400000">
              <a:off x="7951800" y="3227968"/>
              <a:ext cx="639890" cy="94214"/>
            </a:xfrm>
            <a:custGeom>
              <a:avLst/>
              <a:gdLst/>
              <a:ahLst/>
              <a:cxnLst/>
              <a:rect l="l" t="t" r="r" b="b"/>
              <a:pathLst>
                <a:path w="639890" h="94214" extrusionOk="0">
                  <a:moveTo>
                    <a:pt x="0" y="0"/>
                  </a:moveTo>
                  <a:lnTo>
                    <a:pt x="246358" y="6804"/>
                  </a:lnTo>
                  <a:lnTo>
                    <a:pt x="639890" y="94214"/>
                  </a:lnTo>
                  <a:lnTo>
                    <a:pt x="0" y="0"/>
                  </a:lnTo>
                  <a:close/>
                </a:path>
              </a:pathLst>
            </a:custGeom>
            <a:solidFill>
              <a:srgbClr val="22649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mbria"/>
                <a:ea typeface="Cambria"/>
                <a:cs typeface="Cambria"/>
                <a:sym typeface="Cambria"/>
              </a:endParaRPr>
            </a:p>
          </p:txBody>
        </p:sp>
      </p:grpSp>
      <p:grpSp>
        <p:nvGrpSpPr>
          <p:cNvPr id="1841" name="Google Shape;1841;p47"/>
          <p:cNvGrpSpPr/>
          <p:nvPr/>
        </p:nvGrpSpPr>
        <p:grpSpPr>
          <a:xfrm rot="-7499406">
            <a:off x="2794508" y="5388543"/>
            <a:ext cx="677930" cy="703148"/>
            <a:chOff x="7470127" y="1423874"/>
            <a:chExt cx="2420397" cy="1727202"/>
          </a:xfrm>
        </p:grpSpPr>
        <p:sp>
          <p:nvSpPr>
            <p:cNvPr id="1842" name="Google Shape;1842;p47"/>
            <p:cNvSpPr/>
            <p:nvPr/>
          </p:nvSpPr>
          <p:spPr>
            <a:xfrm>
              <a:off x="7470647" y="1423876"/>
              <a:ext cx="2419877" cy="1727200"/>
            </a:xfrm>
            <a:custGeom>
              <a:avLst/>
              <a:gdLst/>
              <a:ahLst/>
              <a:cxnLst/>
              <a:rect l="l" t="t" r="r" b="b"/>
              <a:pathLst>
                <a:path w="677785" h="703149" extrusionOk="0">
                  <a:moveTo>
                    <a:pt x="0" y="703149"/>
                  </a:moveTo>
                  <a:lnTo>
                    <a:pt x="390859" y="0"/>
                  </a:lnTo>
                  <a:lnTo>
                    <a:pt x="677785" y="626802"/>
                  </a:lnTo>
                  <a:lnTo>
                    <a:pt x="0" y="703149"/>
                  </a:lnTo>
                  <a:close/>
                </a:path>
              </a:pathLst>
            </a:custGeom>
            <a:solidFill>
              <a:srgbClr val="29A6B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mbria"/>
                <a:ea typeface="Cambria"/>
                <a:cs typeface="Cambria"/>
                <a:sym typeface="Cambria"/>
              </a:endParaRPr>
            </a:p>
          </p:txBody>
        </p:sp>
        <p:sp>
          <p:nvSpPr>
            <p:cNvPr id="1843" name="Google Shape;1843;p47"/>
            <p:cNvSpPr/>
            <p:nvPr/>
          </p:nvSpPr>
          <p:spPr>
            <a:xfrm rot="10800000">
              <a:off x="7470127" y="1423874"/>
              <a:ext cx="1395474" cy="1727201"/>
            </a:xfrm>
            <a:custGeom>
              <a:avLst/>
              <a:gdLst/>
              <a:ahLst/>
              <a:cxnLst/>
              <a:rect l="l" t="t" r="r" b="b"/>
              <a:pathLst>
                <a:path w="532596" h="788874" extrusionOk="0">
                  <a:moveTo>
                    <a:pt x="0" y="788874"/>
                  </a:moveTo>
                  <a:lnTo>
                    <a:pt x="532596" y="0"/>
                  </a:lnTo>
                  <a:lnTo>
                    <a:pt x="495307" y="442509"/>
                  </a:lnTo>
                  <a:lnTo>
                    <a:pt x="0" y="788874"/>
                  </a:lnTo>
                  <a:close/>
                </a:path>
              </a:pathLst>
            </a:custGeom>
            <a:solidFill>
              <a:srgbClr val="22649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mbria"/>
                <a:ea typeface="Cambria"/>
                <a:cs typeface="Cambria"/>
                <a:sym typeface="Cambria"/>
              </a:endParaRPr>
            </a:p>
          </p:txBody>
        </p:sp>
      </p:grpSp>
      <p:grpSp>
        <p:nvGrpSpPr>
          <p:cNvPr id="1844" name="Google Shape;1844;p47"/>
          <p:cNvGrpSpPr/>
          <p:nvPr/>
        </p:nvGrpSpPr>
        <p:grpSpPr>
          <a:xfrm rot="-6590260">
            <a:off x="3521235" y="4895051"/>
            <a:ext cx="434905" cy="350348"/>
            <a:chOff x="7711882" y="2955130"/>
            <a:chExt cx="758443" cy="748370"/>
          </a:xfrm>
        </p:grpSpPr>
        <p:grpSp>
          <p:nvGrpSpPr>
            <p:cNvPr id="1845" name="Google Shape;1845;p47"/>
            <p:cNvGrpSpPr/>
            <p:nvPr/>
          </p:nvGrpSpPr>
          <p:grpSpPr>
            <a:xfrm rot="-6381955">
              <a:off x="7799766" y="3027030"/>
              <a:ext cx="582676" cy="619357"/>
              <a:chOff x="7111621" y="1423876"/>
              <a:chExt cx="2080309" cy="1521375"/>
            </a:xfrm>
          </p:grpSpPr>
          <p:sp>
            <p:nvSpPr>
              <p:cNvPr id="1846" name="Google Shape;1846;p47"/>
              <p:cNvSpPr/>
              <p:nvPr/>
            </p:nvSpPr>
            <p:spPr>
              <a:xfrm>
                <a:off x="7943000" y="1423876"/>
                <a:ext cx="1248930" cy="1521375"/>
              </a:xfrm>
              <a:custGeom>
                <a:avLst/>
                <a:gdLst/>
                <a:ahLst/>
                <a:cxnLst/>
                <a:rect l="l" t="t" r="r" b="b"/>
                <a:pathLst>
                  <a:path w="349814" h="619356" extrusionOk="0">
                    <a:moveTo>
                      <a:pt x="0" y="444186"/>
                    </a:moveTo>
                    <a:lnTo>
                      <a:pt x="258556" y="0"/>
                    </a:lnTo>
                    <a:lnTo>
                      <a:pt x="349814" y="619356"/>
                    </a:lnTo>
                    <a:lnTo>
                      <a:pt x="0" y="444186"/>
                    </a:lnTo>
                    <a:close/>
                  </a:path>
                </a:pathLst>
              </a:custGeom>
              <a:solidFill>
                <a:srgbClr val="144A7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mbria"/>
                  <a:ea typeface="Cambria"/>
                  <a:cs typeface="Cambria"/>
                  <a:sym typeface="Cambria"/>
                </a:endParaRPr>
              </a:p>
            </p:txBody>
          </p:sp>
          <p:sp>
            <p:nvSpPr>
              <p:cNvPr id="1847" name="Google Shape;1847;p47"/>
              <p:cNvSpPr/>
              <p:nvPr/>
            </p:nvSpPr>
            <p:spPr>
              <a:xfrm rot="10800000">
                <a:off x="7111621" y="1423876"/>
                <a:ext cx="1753984" cy="1089278"/>
              </a:xfrm>
              <a:custGeom>
                <a:avLst/>
                <a:gdLst/>
                <a:ahLst/>
                <a:cxnLst/>
                <a:rect l="l" t="t" r="r" b="b"/>
                <a:pathLst>
                  <a:path w="669425" h="497512" extrusionOk="0">
                    <a:moveTo>
                      <a:pt x="0" y="497512"/>
                    </a:moveTo>
                    <a:lnTo>
                      <a:pt x="351276" y="0"/>
                    </a:lnTo>
                    <a:lnTo>
                      <a:pt x="669425" y="68887"/>
                    </a:lnTo>
                    <a:lnTo>
                      <a:pt x="0" y="497512"/>
                    </a:lnTo>
                    <a:close/>
                  </a:path>
                </a:pathLst>
              </a:custGeom>
              <a:solidFill>
                <a:srgbClr val="29A6B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mbria"/>
                  <a:ea typeface="Cambria"/>
                  <a:cs typeface="Cambria"/>
                  <a:sym typeface="Cambria"/>
                </a:endParaRPr>
              </a:p>
            </p:txBody>
          </p:sp>
        </p:grpSp>
        <p:sp>
          <p:nvSpPr>
            <p:cNvPr id="1848" name="Google Shape;1848;p47"/>
            <p:cNvSpPr/>
            <p:nvPr/>
          </p:nvSpPr>
          <p:spPr>
            <a:xfrm rot="-5400000">
              <a:off x="7951800" y="3227968"/>
              <a:ext cx="639890" cy="94214"/>
            </a:xfrm>
            <a:custGeom>
              <a:avLst/>
              <a:gdLst/>
              <a:ahLst/>
              <a:cxnLst/>
              <a:rect l="l" t="t" r="r" b="b"/>
              <a:pathLst>
                <a:path w="639890" h="94214" extrusionOk="0">
                  <a:moveTo>
                    <a:pt x="0" y="0"/>
                  </a:moveTo>
                  <a:lnTo>
                    <a:pt x="246358" y="6804"/>
                  </a:lnTo>
                  <a:lnTo>
                    <a:pt x="639890" y="94214"/>
                  </a:lnTo>
                  <a:lnTo>
                    <a:pt x="0" y="0"/>
                  </a:lnTo>
                  <a:close/>
                </a:path>
              </a:pathLst>
            </a:custGeom>
            <a:solidFill>
              <a:srgbClr val="22649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mbria"/>
                <a:ea typeface="Cambria"/>
                <a:cs typeface="Cambria"/>
                <a:sym typeface="Cambria"/>
              </a:endParaRPr>
            </a:p>
          </p:txBody>
        </p:sp>
      </p:grpSp>
      <p:grpSp>
        <p:nvGrpSpPr>
          <p:cNvPr id="1849" name="Google Shape;1849;p47"/>
          <p:cNvGrpSpPr/>
          <p:nvPr/>
        </p:nvGrpSpPr>
        <p:grpSpPr>
          <a:xfrm rot="-6309146">
            <a:off x="3495926" y="4595152"/>
            <a:ext cx="193007" cy="175148"/>
            <a:chOff x="6563989" y="1423875"/>
            <a:chExt cx="2766408" cy="1727200"/>
          </a:xfrm>
        </p:grpSpPr>
        <p:sp>
          <p:nvSpPr>
            <p:cNvPr id="1850" name="Google Shape;1850;p47"/>
            <p:cNvSpPr/>
            <p:nvPr/>
          </p:nvSpPr>
          <p:spPr>
            <a:xfrm>
              <a:off x="7470646" y="1423875"/>
              <a:ext cx="1859751" cy="1727200"/>
            </a:xfrm>
            <a:custGeom>
              <a:avLst/>
              <a:gdLst/>
              <a:ahLst/>
              <a:cxnLst/>
              <a:rect l="l" t="t" r="r" b="b"/>
              <a:pathLst>
                <a:path w="520899" h="703149" extrusionOk="0">
                  <a:moveTo>
                    <a:pt x="0" y="703149"/>
                  </a:moveTo>
                  <a:lnTo>
                    <a:pt x="390859" y="0"/>
                  </a:lnTo>
                  <a:lnTo>
                    <a:pt x="520899" y="320502"/>
                  </a:lnTo>
                  <a:lnTo>
                    <a:pt x="0" y="703149"/>
                  </a:lnTo>
                  <a:close/>
                </a:path>
              </a:pathLst>
            </a:custGeom>
            <a:solidFill>
              <a:srgbClr val="F6926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mbria"/>
                <a:ea typeface="Cambria"/>
                <a:cs typeface="Cambria"/>
                <a:sym typeface="Cambria"/>
              </a:endParaRPr>
            </a:p>
          </p:txBody>
        </p:sp>
        <p:sp>
          <p:nvSpPr>
            <p:cNvPr id="1851" name="Google Shape;1851;p47"/>
            <p:cNvSpPr/>
            <p:nvPr/>
          </p:nvSpPr>
          <p:spPr>
            <a:xfrm rot="10800000">
              <a:off x="6563989" y="1423875"/>
              <a:ext cx="2301614" cy="1727200"/>
            </a:xfrm>
            <a:custGeom>
              <a:avLst/>
              <a:gdLst/>
              <a:ahLst/>
              <a:cxnLst/>
              <a:rect l="l" t="t" r="r" b="b"/>
              <a:pathLst>
                <a:path w="878433" h="788874" extrusionOk="0">
                  <a:moveTo>
                    <a:pt x="0" y="788874"/>
                  </a:moveTo>
                  <a:lnTo>
                    <a:pt x="532596" y="0"/>
                  </a:lnTo>
                  <a:lnTo>
                    <a:pt x="878433" y="420304"/>
                  </a:lnTo>
                  <a:lnTo>
                    <a:pt x="0" y="788874"/>
                  </a:lnTo>
                  <a:close/>
                </a:path>
              </a:pathLst>
            </a:custGeom>
            <a:solidFill>
              <a:srgbClr val="E84A3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mbria"/>
                <a:ea typeface="Cambria"/>
                <a:cs typeface="Cambria"/>
                <a:sym typeface="Cambria"/>
              </a:endParaRPr>
            </a:p>
          </p:txBody>
        </p:sp>
      </p:grpSp>
      <p:grpSp>
        <p:nvGrpSpPr>
          <p:cNvPr id="1852" name="Google Shape;1852;p47"/>
          <p:cNvGrpSpPr/>
          <p:nvPr/>
        </p:nvGrpSpPr>
        <p:grpSpPr>
          <a:xfrm rot="-7499406">
            <a:off x="3660585" y="5342955"/>
            <a:ext cx="110265" cy="100063"/>
            <a:chOff x="6563989" y="1423875"/>
            <a:chExt cx="2766408" cy="1727200"/>
          </a:xfrm>
        </p:grpSpPr>
        <p:sp>
          <p:nvSpPr>
            <p:cNvPr id="1853" name="Google Shape;1853;p47"/>
            <p:cNvSpPr/>
            <p:nvPr/>
          </p:nvSpPr>
          <p:spPr>
            <a:xfrm>
              <a:off x="7470646" y="1423875"/>
              <a:ext cx="1859751" cy="1727200"/>
            </a:xfrm>
            <a:custGeom>
              <a:avLst/>
              <a:gdLst/>
              <a:ahLst/>
              <a:cxnLst/>
              <a:rect l="l" t="t" r="r" b="b"/>
              <a:pathLst>
                <a:path w="520899" h="703149" extrusionOk="0">
                  <a:moveTo>
                    <a:pt x="0" y="703149"/>
                  </a:moveTo>
                  <a:lnTo>
                    <a:pt x="390859" y="0"/>
                  </a:lnTo>
                  <a:lnTo>
                    <a:pt x="520899" y="320502"/>
                  </a:lnTo>
                  <a:lnTo>
                    <a:pt x="0" y="703149"/>
                  </a:lnTo>
                  <a:close/>
                </a:path>
              </a:pathLst>
            </a:custGeom>
            <a:solidFill>
              <a:srgbClr val="F6926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mbria"/>
                <a:ea typeface="Cambria"/>
                <a:cs typeface="Cambria"/>
                <a:sym typeface="Cambria"/>
              </a:endParaRPr>
            </a:p>
          </p:txBody>
        </p:sp>
        <p:sp>
          <p:nvSpPr>
            <p:cNvPr id="1854" name="Google Shape;1854;p47"/>
            <p:cNvSpPr/>
            <p:nvPr/>
          </p:nvSpPr>
          <p:spPr>
            <a:xfrm rot="10800000">
              <a:off x="6563989" y="1423875"/>
              <a:ext cx="2301614" cy="1727200"/>
            </a:xfrm>
            <a:custGeom>
              <a:avLst/>
              <a:gdLst/>
              <a:ahLst/>
              <a:cxnLst/>
              <a:rect l="l" t="t" r="r" b="b"/>
              <a:pathLst>
                <a:path w="878433" h="788874" extrusionOk="0">
                  <a:moveTo>
                    <a:pt x="0" y="788874"/>
                  </a:moveTo>
                  <a:lnTo>
                    <a:pt x="532596" y="0"/>
                  </a:lnTo>
                  <a:lnTo>
                    <a:pt x="878433" y="420304"/>
                  </a:lnTo>
                  <a:lnTo>
                    <a:pt x="0" y="788874"/>
                  </a:lnTo>
                  <a:close/>
                </a:path>
              </a:pathLst>
            </a:custGeom>
            <a:solidFill>
              <a:srgbClr val="E84A3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mbria"/>
                <a:ea typeface="Cambria"/>
                <a:cs typeface="Cambria"/>
                <a:sym typeface="Cambria"/>
              </a:endParaRPr>
            </a:p>
          </p:txBody>
        </p:sp>
      </p:grpSp>
      <p:grpSp>
        <p:nvGrpSpPr>
          <p:cNvPr id="1855" name="Google Shape;1855;p47"/>
          <p:cNvGrpSpPr/>
          <p:nvPr/>
        </p:nvGrpSpPr>
        <p:grpSpPr>
          <a:xfrm rot="-6590260">
            <a:off x="2789487" y="6167050"/>
            <a:ext cx="161494" cy="130097"/>
            <a:chOff x="7711882" y="2955130"/>
            <a:chExt cx="758443" cy="748370"/>
          </a:xfrm>
        </p:grpSpPr>
        <p:grpSp>
          <p:nvGrpSpPr>
            <p:cNvPr id="1856" name="Google Shape;1856;p47"/>
            <p:cNvGrpSpPr/>
            <p:nvPr/>
          </p:nvGrpSpPr>
          <p:grpSpPr>
            <a:xfrm rot="-6381955">
              <a:off x="7799766" y="3027030"/>
              <a:ext cx="582676" cy="619357"/>
              <a:chOff x="7111621" y="1423876"/>
              <a:chExt cx="2080309" cy="1521375"/>
            </a:xfrm>
          </p:grpSpPr>
          <p:sp>
            <p:nvSpPr>
              <p:cNvPr id="1857" name="Google Shape;1857;p47"/>
              <p:cNvSpPr/>
              <p:nvPr/>
            </p:nvSpPr>
            <p:spPr>
              <a:xfrm>
                <a:off x="7943000" y="1423876"/>
                <a:ext cx="1248930" cy="1521375"/>
              </a:xfrm>
              <a:custGeom>
                <a:avLst/>
                <a:gdLst/>
                <a:ahLst/>
                <a:cxnLst/>
                <a:rect l="l" t="t" r="r" b="b"/>
                <a:pathLst>
                  <a:path w="349814" h="619356" extrusionOk="0">
                    <a:moveTo>
                      <a:pt x="0" y="444186"/>
                    </a:moveTo>
                    <a:lnTo>
                      <a:pt x="258556" y="0"/>
                    </a:lnTo>
                    <a:lnTo>
                      <a:pt x="349814" y="619356"/>
                    </a:lnTo>
                    <a:lnTo>
                      <a:pt x="0" y="444186"/>
                    </a:lnTo>
                    <a:close/>
                  </a:path>
                </a:pathLst>
              </a:custGeom>
              <a:solidFill>
                <a:srgbClr val="144A7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mbria"/>
                  <a:ea typeface="Cambria"/>
                  <a:cs typeface="Cambria"/>
                  <a:sym typeface="Cambria"/>
                </a:endParaRPr>
              </a:p>
            </p:txBody>
          </p:sp>
          <p:sp>
            <p:nvSpPr>
              <p:cNvPr id="1858" name="Google Shape;1858;p47"/>
              <p:cNvSpPr/>
              <p:nvPr/>
            </p:nvSpPr>
            <p:spPr>
              <a:xfrm rot="10800000">
                <a:off x="7111621" y="1423876"/>
                <a:ext cx="1753984" cy="1089278"/>
              </a:xfrm>
              <a:custGeom>
                <a:avLst/>
                <a:gdLst/>
                <a:ahLst/>
                <a:cxnLst/>
                <a:rect l="l" t="t" r="r" b="b"/>
                <a:pathLst>
                  <a:path w="669425" h="497512" extrusionOk="0">
                    <a:moveTo>
                      <a:pt x="0" y="497512"/>
                    </a:moveTo>
                    <a:lnTo>
                      <a:pt x="351276" y="0"/>
                    </a:lnTo>
                    <a:lnTo>
                      <a:pt x="669425" y="68887"/>
                    </a:lnTo>
                    <a:lnTo>
                      <a:pt x="0" y="497512"/>
                    </a:lnTo>
                    <a:close/>
                  </a:path>
                </a:pathLst>
              </a:custGeom>
              <a:solidFill>
                <a:srgbClr val="29A6B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mbria"/>
                  <a:ea typeface="Cambria"/>
                  <a:cs typeface="Cambria"/>
                  <a:sym typeface="Cambria"/>
                </a:endParaRPr>
              </a:p>
            </p:txBody>
          </p:sp>
        </p:grpSp>
        <p:sp>
          <p:nvSpPr>
            <p:cNvPr id="1859" name="Google Shape;1859;p47"/>
            <p:cNvSpPr/>
            <p:nvPr/>
          </p:nvSpPr>
          <p:spPr>
            <a:xfrm rot="-5400000">
              <a:off x="7951800" y="3227968"/>
              <a:ext cx="639890" cy="94214"/>
            </a:xfrm>
            <a:custGeom>
              <a:avLst/>
              <a:gdLst/>
              <a:ahLst/>
              <a:cxnLst/>
              <a:rect l="l" t="t" r="r" b="b"/>
              <a:pathLst>
                <a:path w="639890" h="94214" extrusionOk="0">
                  <a:moveTo>
                    <a:pt x="0" y="0"/>
                  </a:moveTo>
                  <a:lnTo>
                    <a:pt x="246358" y="6804"/>
                  </a:lnTo>
                  <a:lnTo>
                    <a:pt x="639890" y="94214"/>
                  </a:lnTo>
                  <a:lnTo>
                    <a:pt x="0" y="0"/>
                  </a:lnTo>
                  <a:close/>
                </a:path>
              </a:pathLst>
            </a:custGeom>
            <a:solidFill>
              <a:srgbClr val="22649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mbria"/>
                <a:ea typeface="Cambria"/>
                <a:cs typeface="Cambria"/>
                <a:sym typeface="Cambria"/>
              </a:endParaRPr>
            </a:p>
          </p:txBody>
        </p:sp>
      </p:grpSp>
      <p:grpSp>
        <p:nvGrpSpPr>
          <p:cNvPr id="1860" name="Google Shape;1860;p47"/>
          <p:cNvGrpSpPr/>
          <p:nvPr/>
        </p:nvGrpSpPr>
        <p:grpSpPr>
          <a:xfrm rot="-7499406">
            <a:off x="2849280" y="5516232"/>
            <a:ext cx="71670" cy="65040"/>
            <a:chOff x="6563989" y="1423875"/>
            <a:chExt cx="2766408" cy="1727200"/>
          </a:xfrm>
        </p:grpSpPr>
        <p:sp>
          <p:nvSpPr>
            <p:cNvPr id="1861" name="Google Shape;1861;p47"/>
            <p:cNvSpPr/>
            <p:nvPr/>
          </p:nvSpPr>
          <p:spPr>
            <a:xfrm>
              <a:off x="7470646" y="1423875"/>
              <a:ext cx="1859751" cy="1727200"/>
            </a:xfrm>
            <a:custGeom>
              <a:avLst/>
              <a:gdLst/>
              <a:ahLst/>
              <a:cxnLst/>
              <a:rect l="l" t="t" r="r" b="b"/>
              <a:pathLst>
                <a:path w="520899" h="703149" extrusionOk="0">
                  <a:moveTo>
                    <a:pt x="0" y="703149"/>
                  </a:moveTo>
                  <a:lnTo>
                    <a:pt x="390859" y="0"/>
                  </a:lnTo>
                  <a:lnTo>
                    <a:pt x="520899" y="320502"/>
                  </a:lnTo>
                  <a:lnTo>
                    <a:pt x="0" y="703149"/>
                  </a:lnTo>
                  <a:close/>
                </a:path>
              </a:pathLst>
            </a:custGeom>
            <a:solidFill>
              <a:srgbClr val="F6926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mbria"/>
                <a:ea typeface="Cambria"/>
                <a:cs typeface="Cambria"/>
                <a:sym typeface="Cambria"/>
              </a:endParaRPr>
            </a:p>
          </p:txBody>
        </p:sp>
        <p:sp>
          <p:nvSpPr>
            <p:cNvPr id="1862" name="Google Shape;1862;p47"/>
            <p:cNvSpPr/>
            <p:nvPr/>
          </p:nvSpPr>
          <p:spPr>
            <a:xfrm rot="10800000">
              <a:off x="6563989" y="1423875"/>
              <a:ext cx="2301614" cy="1727200"/>
            </a:xfrm>
            <a:custGeom>
              <a:avLst/>
              <a:gdLst/>
              <a:ahLst/>
              <a:cxnLst/>
              <a:rect l="l" t="t" r="r" b="b"/>
              <a:pathLst>
                <a:path w="878433" h="788874" extrusionOk="0">
                  <a:moveTo>
                    <a:pt x="0" y="788874"/>
                  </a:moveTo>
                  <a:lnTo>
                    <a:pt x="532596" y="0"/>
                  </a:lnTo>
                  <a:lnTo>
                    <a:pt x="878433" y="420304"/>
                  </a:lnTo>
                  <a:lnTo>
                    <a:pt x="0" y="788874"/>
                  </a:lnTo>
                  <a:close/>
                </a:path>
              </a:pathLst>
            </a:custGeom>
            <a:solidFill>
              <a:srgbClr val="E84A3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mbria"/>
                <a:ea typeface="Cambria"/>
                <a:cs typeface="Cambria"/>
                <a:sym typeface="Cambria"/>
              </a:endParaRPr>
            </a:p>
          </p:txBody>
        </p:sp>
      </p:grpSp>
      <p:grpSp>
        <p:nvGrpSpPr>
          <p:cNvPr id="1863" name="Google Shape;1863;p47"/>
          <p:cNvGrpSpPr/>
          <p:nvPr/>
        </p:nvGrpSpPr>
        <p:grpSpPr>
          <a:xfrm rot="6309146" flipH="1">
            <a:off x="3129809" y="3704089"/>
            <a:ext cx="110265" cy="100063"/>
            <a:chOff x="6563989" y="1423875"/>
            <a:chExt cx="2766408" cy="1727200"/>
          </a:xfrm>
        </p:grpSpPr>
        <p:sp>
          <p:nvSpPr>
            <p:cNvPr id="1864" name="Google Shape;1864;p47"/>
            <p:cNvSpPr/>
            <p:nvPr/>
          </p:nvSpPr>
          <p:spPr>
            <a:xfrm>
              <a:off x="7470646" y="1423875"/>
              <a:ext cx="1859751" cy="1727200"/>
            </a:xfrm>
            <a:custGeom>
              <a:avLst/>
              <a:gdLst/>
              <a:ahLst/>
              <a:cxnLst/>
              <a:rect l="l" t="t" r="r" b="b"/>
              <a:pathLst>
                <a:path w="520899" h="703149" extrusionOk="0">
                  <a:moveTo>
                    <a:pt x="0" y="703149"/>
                  </a:moveTo>
                  <a:lnTo>
                    <a:pt x="390859" y="0"/>
                  </a:lnTo>
                  <a:lnTo>
                    <a:pt x="520899" y="320502"/>
                  </a:lnTo>
                  <a:lnTo>
                    <a:pt x="0" y="703149"/>
                  </a:lnTo>
                  <a:close/>
                </a:path>
              </a:pathLst>
            </a:custGeom>
            <a:solidFill>
              <a:srgbClr val="F6926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mbria"/>
                <a:ea typeface="Cambria"/>
                <a:cs typeface="Cambria"/>
                <a:sym typeface="Cambria"/>
              </a:endParaRPr>
            </a:p>
          </p:txBody>
        </p:sp>
        <p:sp>
          <p:nvSpPr>
            <p:cNvPr id="1865" name="Google Shape;1865;p47"/>
            <p:cNvSpPr/>
            <p:nvPr/>
          </p:nvSpPr>
          <p:spPr>
            <a:xfrm rot="10800000">
              <a:off x="6563989" y="1423875"/>
              <a:ext cx="2301614" cy="1727200"/>
            </a:xfrm>
            <a:custGeom>
              <a:avLst/>
              <a:gdLst/>
              <a:ahLst/>
              <a:cxnLst/>
              <a:rect l="l" t="t" r="r" b="b"/>
              <a:pathLst>
                <a:path w="878433" h="788874" extrusionOk="0">
                  <a:moveTo>
                    <a:pt x="0" y="788874"/>
                  </a:moveTo>
                  <a:lnTo>
                    <a:pt x="532596" y="0"/>
                  </a:lnTo>
                  <a:lnTo>
                    <a:pt x="878433" y="420304"/>
                  </a:lnTo>
                  <a:lnTo>
                    <a:pt x="0" y="788874"/>
                  </a:lnTo>
                  <a:close/>
                </a:path>
              </a:pathLst>
            </a:custGeom>
            <a:solidFill>
              <a:srgbClr val="E84A3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mbria"/>
                <a:ea typeface="Cambria"/>
                <a:cs typeface="Cambria"/>
                <a:sym typeface="Cambria"/>
              </a:endParaRPr>
            </a:p>
          </p:txBody>
        </p:sp>
      </p:grpSp>
      <p:grpSp>
        <p:nvGrpSpPr>
          <p:cNvPr id="1866" name="Google Shape;1866;p47"/>
          <p:cNvGrpSpPr/>
          <p:nvPr/>
        </p:nvGrpSpPr>
        <p:grpSpPr>
          <a:xfrm rot="6309146" flipH="1">
            <a:off x="2299180" y="3669739"/>
            <a:ext cx="71670" cy="65040"/>
            <a:chOff x="6563989" y="1423875"/>
            <a:chExt cx="2766408" cy="1727200"/>
          </a:xfrm>
        </p:grpSpPr>
        <p:sp>
          <p:nvSpPr>
            <p:cNvPr id="1867" name="Google Shape;1867;p47"/>
            <p:cNvSpPr/>
            <p:nvPr/>
          </p:nvSpPr>
          <p:spPr>
            <a:xfrm>
              <a:off x="7470646" y="1423875"/>
              <a:ext cx="1859751" cy="1727200"/>
            </a:xfrm>
            <a:custGeom>
              <a:avLst/>
              <a:gdLst/>
              <a:ahLst/>
              <a:cxnLst/>
              <a:rect l="l" t="t" r="r" b="b"/>
              <a:pathLst>
                <a:path w="520899" h="703149" extrusionOk="0">
                  <a:moveTo>
                    <a:pt x="0" y="703149"/>
                  </a:moveTo>
                  <a:lnTo>
                    <a:pt x="390859" y="0"/>
                  </a:lnTo>
                  <a:lnTo>
                    <a:pt x="520899" y="320502"/>
                  </a:lnTo>
                  <a:lnTo>
                    <a:pt x="0" y="703149"/>
                  </a:lnTo>
                  <a:close/>
                </a:path>
              </a:pathLst>
            </a:custGeom>
            <a:solidFill>
              <a:srgbClr val="F6926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mbria"/>
                <a:ea typeface="Cambria"/>
                <a:cs typeface="Cambria"/>
                <a:sym typeface="Cambria"/>
              </a:endParaRPr>
            </a:p>
          </p:txBody>
        </p:sp>
        <p:sp>
          <p:nvSpPr>
            <p:cNvPr id="1868" name="Google Shape;1868;p47"/>
            <p:cNvSpPr/>
            <p:nvPr/>
          </p:nvSpPr>
          <p:spPr>
            <a:xfrm rot="10800000">
              <a:off x="6563989" y="1423875"/>
              <a:ext cx="2301614" cy="1727200"/>
            </a:xfrm>
            <a:custGeom>
              <a:avLst/>
              <a:gdLst/>
              <a:ahLst/>
              <a:cxnLst/>
              <a:rect l="l" t="t" r="r" b="b"/>
              <a:pathLst>
                <a:path w="878433" h="788874" extrusionOk="0">
                  <a:moveTo>
                    <a:pt x="0" y="788874"/>
                  </a:moveTo>
                  <a:lnTo>
                    <a:pt x="532596" y="0"/>
                  </a:lnTo>
                  <a:lnTo>
                    <a:pt x="878433" y="420304"/>
                  </a:lnTo>
                  <a:lnTo>
                    <a:pt x="0" y="788874"/>
                  </a:lnTo>
                  <a:close/>
                </a:path>
              </a:pathLst>
            </a:custGeom>
            <a:solidFill>
              <a:srgbClr val="E84A3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mbria"/>
                <a:ea typeface="Cambria"/>
                <a:cs typeface="Cambria"/>
                <a:sym typeface="Cambria"/>
              </a:endParaRPr>
            </a:p>
          </p:txBody>
        </p:sp>
      </p:grpSp>
      <p:grpSp>
        <p:nvGrpSpPr>
          <p:cNvPr id="1869" name="Google Shape;1869;p47"/>
          <p:cNvGrpSpPr/>
          <p:nvPr/>
        </p:nvGrpSpPr>
        <p:grpSpPr>
          <a:xfrm rot="9475173" flipH="1">
            <a:off x="2788355" y="4532223"/>
            <a:ext cx="171357" cy="138041"/>
            <a:chOff x="7711882" y="2955130"/>
            <a:chExt cx="758443" cy="748370"/>
          </a:xfrm>
        </p:grpSpPr>
        <p:grpSp>
          <p:nvGrpSpPr>
            <p:cNvPr id="1870" name="Google Shape;1870;p47"/>
            <p:cNvGrpSpPr/>
            <p:nvPr/>
          </p:nvGrpSpPr>
          <p:grpSpPr>
            <a:xfrm rot="-6381955">
              <a:off x="7799766" y="3027030"/>
              <a:ext cx="582676" cy="619357"/>
              <a:chOff x="7111621" y="1423876"/>
              <a:chExt cx="2080309" cy="1521375"/>
            </a:xfrm>
          </p:grpSpPr>
          <p:sp>
            <p:nvSpPr>
              <p:cNvPr id="1871" name="Google Shape;1871;p47"/>
              <p:cNvSpPr/>
              <p:nvPr/>
            </p:nvSpPr>
            <p:spPr>
              <a:xfrm>
                <a:off x="7943000" y="1423876"/>
                <a:ext cx="1248930" cy="1521375"/>
              </a:xfrm>
              <a:custGeom>
                <a:avLst/>
                <a:gdLst/>
                <a:ahLst/>
                <a:cxnLst/>
                <a:rect l="l" t="t" r="r" b="b"/>
                <a:pathLst>
                  <a:path w="349814" h="619356" extrusionOk="0">
                    <a:moveTo>
                      <a:pt x="0" y="444186"/>
                    </a:moveTo>
                    <a:lnTo>
                      <a:pt x="258556" y="0"/>
                    </a:lnTo>
                    <a:lnTo>
                      <a:pt x="349814" y="619356"/>
                    </a:lnTo>
                    <a:lnTo>
                      <a:pt x="0" y="444186"/>
                    </a:lnTo>
                    <a:close/>
                  </a:path>
                </a:pathLst>
              </a:custGeom>
              <a:solidFill>
                <a:srgbClr val="144A7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mbria"/>
                  <a:ea typeface="Cambria"/>
                  <a:cs typeface="Cambria"/>
                  <a:sym typeface="Cambria"/>
                </a:endParaRPr>
              </a:p>
            </p:txBody>
          </p:sp>
          <p:sp>
            <p:nvSpPr>
              <p:cNvPr id="1872" name="Google Shape;1872;p47"/>
              <p:cNvSpPr/>
              <p:nvPr/>
            </p:nvSpPr>
            <p:spPr>
              <a:xfrm rot="10800000">
                <a:off x="7111621" y="1423876"/>
                <a:ext cx="1753984" cy="1089278"/>
              </a:xfrm>
              <a:custGeom>
                <a:avLst/>
                <a:gdLst/>
                <a:ahLst/>
                <a:cxnLst/>
                <a:rect l="l" t="t" r="r" b="b"/>
                <a:pathLst>
                  <a:path w="669425" h="497512" extrusionOk="0">
                    <a:moveTo>
                      <a:pt x="0" y="497512"/>
                    </a:moveTo>
                    <a:lnTo>
                      <a:pt x="351276" y="0"/>
                    </a:lnTo>
                    <a:lnTo>
                      <a:pt x="669425" y="68887"/>
                    </a:lnTo>
                    <a:lnTo>
                      <a:pt x="0" y="497512"/>
                    </a:lnTo>
                    <a:close/>
                  </a:path>
                </a:pathLst>
              </a:custGeom>
              <a:solidFill>
                <a:srgbClr val="29A6B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mbria"/>
                  <a:ea typeface="Cambria"/>
                  <a:cs typeface="Cambria"/>
                  <a:sym typeface="Cambria"/>
                </a:endParaRPr>
              </a:p>
            </p:txBody>
          </p:sp>
        </p:grpSp>
        <p:sp>
          <p:nvSpPr>
            <p:cNvPr id="1873" name="Google Shape;1873;p47"/>
            <p:cNvSpPr/>
            <p:nvPr/>
          </p:nvSpPr>
          <p:spPr>
            <a:xfrm rot="-5400000">
              <a:off x="7951800" y="3227968"/>
              <a:ext cx="639890" cy="94214"/>
            </a:xfrm>
            <a:custGeom>
              <a:avLst/>
              <a:gdLst/>
              <a:ahLst/>
              <a:cxnLst/>
              <a:rect l="l" t="t" r="r" b="b"/>
              <a:pathLst>
                <a:path w="639890" h="94214" extrusionOk="0">
                  <a:moveTo>
                    <a:pt x="0" y="0"/>
                  </a:moveTo>
                  <a:lnTo>
                    <a:pt x="246358" y="6804"/>
                  </a:lnTo>
                  <a:lnTo>
                    <a:pt x="639890" y="94214"/>
                  </a:lnTo>
                  <a:lnTo>
                    <a:pt x="0" y="0"/>
                  </a:lnTo>
                  <a:close/>
                </a:path>
              </a:pathLst>
            </a:custGeom>
            <a:solidFill>
              <a:srgbClr val="22649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mbria"/>
                <a:ea typeface="Cambria"/>
                <a:cs typeface="Cambria"/>
                <a:sym typeface="Cambria"/>
              </a:endParaRPr>
            </a:p>
          </p:txBody>
        </p:sp>
      </p:grpSp>
      <p:grpSp>
        <p:nvGrpSpPr>
          <p:cNvPr id="1874" name="Google Shape;1874;p47"/>
          <p:cNvGrpSpPr/>
          <p:nvPr/>
        </p:nvGrpSpPr>
        <p:grpSpPr>
          <a:xfrm rot="4490854">
            <a:off x="3794217" y="4409188"/>
            <a:ext cx="110265" cy="100063"/>
            <a:chOff x="6563989" y="1423875"/>
            <a:chExt cx="2766408" cy="1727200"/>
          </a:xfrm>
        </p:grpSpPr>
        <p:sp>
          <p:nvSpPr>
            <p:cNvPr id="1875" name="Google Shape;1875;p47"/>
            <p:cNvSpPr/>
            <p:nvPr/>
          </p:nvSpPr>
          <p:spPr>
            <a:xfrm>
              <a:off x="7470646" y="1423875"/>
              <a:ext cx="1859751" cy="1727200"/>
            </a:xfrm>
            <a:custGeom>
              <a:avLst/>
              <a:gdLst/>
              <a:ahLst/>
              <a:cxnLst/>
              <a:rect l="l" t="t" r="r" b="b"/>
              <a:pathLst>
                <a:path w="520899" h="703149" extrusionOk="0">
                  <a:moveTo>
                    <a:pt x="0" y="703149"/>
                  </a:moveTo>
                  <a:lnTo>
                    <a:pt x="390859" y="0"/>
                  </a:lnTo>
                  <a:lnTo>
                    <a:pt x="520899" y="320502"/>
                  </a:lnTo>
                  <a:lnTo>
                    <a:pt x="0" y="703149"/>
                  </a:lnTo>
                  <a:close/>
                </a:path>
              </a:pathLst>
            </a:custGeom>
            <a:solidFill>
              <a:srgbClr val="F6926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mbria"/>
                <a:ea typeface="Cambria"/>
                <a:cs typeface="Cambria"/>
                <a:sym typeface="Cambria"/>
              </a:endParaRPr>
            </a:p>
          </p:txBody>
        </p:sp>
        <p:sp>
          <p:nvSpPr>
            <p:cNvPr id="1876" name="Google Shape;1876;p47"/>
            <p:cNvSpPr/>
            <p:nvPr/>
          </p:nvSpPr>
          <p:spPr>
            <a:xfrm rot="10800000">
              <a:off x="6563989" y="1423875"/>
              <a:ext cx="2301614" cy="1727200"/>
            </a:xfrm>
            <a:custGeom>
              <a:avLst/>
              <a:gdLst/>
              <a:ahLst/>
              <a:cxnLst/>
              <a:rect l="l" t="t" r="r" b="b"/>
              <a:pathLst>
                <a:path w="878433" h="788874" extrusionOk="0">
                  <a:moveTo>
                    <a:pt x="0" y="788874"/>
                  </a:moveTo>
                  <a:lnTo>
                    <a:pt x="532596" y="0"/>
                  </a:lnTo>
                  <a:lnTo>
                    <a:pt x="878433" y="420304"/>
                  </a:lnTo>
                  <a:lnTo>
                    <a:pt x="0" y="788874"/>
                  </a:lnTo>
                  <a:close/>
                </a:path>
              </a:pathLst>
            </a:custGeom>
            <a:solidFill>
              <a:srgbClr val="E84A3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mbria"/>
                <a:ea typeface="Cambria"/>
                <a:cs typeface="Cambria"/>
                <a:sym typeface="Cambria"/>
              </a:endParaRPr>
            </a:p>
          </p:txBody>
        </p:sp>
      </p:grpSp>
      <p:grpSp>
        <p:nvGrpSpPr>
          <p:cNvPr id="1877" name="Google Shape;1877;p47"/>
          <p:cNvGrpSpPr/>
          <p:nvPr/>
        </p:nvGrpSpPr>
        <p:grpSpPr>
          <a:xfrm rot="-5400000">
            <a:off x="3348231" y="3131303"/>
            <a:ext cx="764873" cy="788874"/>
            <a:chOff x="6862052" y="1423875"/>
            <a:chExt cx="2004073" cy="1727200"/>
          </a:xfrm>
        </p:grpSpPr>
        <p:sp>
          <p:nvSpPr>
            <p:cNvPr id="1878" name="Google Shape;1878;p47"/>
            <p:cNvSpPr/>
            <p:nvPr/>
          </p:nvSpPr>
          <p:spPr>
            <a:xfrm>
              <a:off x="7470650" y="1423875"/>
              <a:ext cx="1395475" cy="1727200"/>
            </a:xfrm>
            <a:custGeom>
              <a:avLst/>
              <a:gdLst/>
              <a:ahLst/>
              <a:cxnLst/>
              <a:rect l="l" t="t" r="r" b="b"/>
              <a:pathLst>
                <a:path w="532596" h="788874" extrusionOk="0">
                  <a:moveTo>
                    <a:pt x="0" y="788874"/>
                  </a:moveTo>
                  <a:lnTo>
                    <a:pt x="532596" y="0"/>
                  </a:lnTo>
                  <a:lnTo>
                    <a:pt x="521607" y="430058"/>
                  </a:lnTo>
                  <a:lnTo>
                    <a:pt x="0" y="788874"/>
                  </a:lnTo>
                  <a:close/>
                </a:path>
              </a:pathLst>
            </a:custGeom>
            <a:solidFill>
              <a:srgbClr val="4C3A5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mbria"/>
                <a:ea typeface="Cambria"/>
                <a:cs typeface="Cambria"/>
                <a:sym typeface="Cambria"/>
              </a:endParaRPr>
            </a:p>
          </p:txBody>
        </p:sp>
        <p:sp>
          <p:nvSpPr>
            <p:cNvPr id="1879" name="Google Shape;1879;p47"/>
            <p:cNvSpPr/>
            <p:nvPr/>
          </p:nvSpPr>
          <p:spPr>
            <a:xfrm rot="10800000">
              <a:off x="6862052" y="1423875"/>
              <a:ext cx="2003552" cy="1727200"/>
            </a:xfrm>
            <a:prstGeom prst="triangle">
              <a:avLst>
                <a:gd name="adj" fmla="val 69650"/>
              </a:avLst>
            </a:prstGeom>
            <a:solidFill>
              <a:srgbClr val="382B4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mbria"/>
                <a:ea typeface="Cambria"/>
                <a:cs typeface="Cambria"/>
                <a:sym typeface="Cambria"/>
              </a:endParaRPr>
            </a:p>
          </p:txBody>
        </p:sp>
      </p:grpSp>
      <p:grpSp>
        <p:nvGrpSpPr>
          <p:cNvPr id="1880" name="Google Shape;1880;p47"/>
          <p:cNvGrpSpPr/>
          <p:nvPr/>
        </p:nvGrpSpPr>
        <p:grpSpPr>
          <a:xfrm rot="-5400000">
            <a:off x="501905" y="5759431"/>
            <a:ext cx="960407" cy="990544"/>
            <a:chOff x="6862052" y="1423875"/>
            <a:chExt cx="2004073" cy="1727200"/>
          </a:xfrm>
        </p:grpSpPr>
        <p:sp>
          <p:nvSpPr>
            <p:cNvPr id="1881" name="Google Shape;1881;p47"/>
            <p:cNvSpPr/>
            <p:nvPr/>
          </p:nvSpPr>
          <p:spPr>
            <a:xfrm>
              <a:off x="7470650" y="1423875"/>
              <a:ext cx="1395475" cy="1727200"/>
            </a:xfrm>
            <a:custGeom>
              <a:avLst/>
              <a:gdLst/>
              <a:ahLst/>
              <a:cxnLst/>
              <a:rect l="l" t="t" r="r" b="b"/>
              <a:pathLst>
                <a:path w="532596" h="788874" extrusionOk="0">
                  <a:moveTo>
                    <a:pt x="0" y="788874"/>
                  </a:moveTo>
                  <a:lnTo>
                    <a:pt x="532596" y="0"/>
                  </a:lnTo>
                  <a:lnTo>
                    <a:pt x="521607" y="430058"/>
                  </a:lnTo>
                  <a:lnTo>
                    <a:pt x="0" y="788874"/>
                  </a:lnTo>
                  <a:close/>
                </a:path>
              </a:pathLst>
            </a:custGeom>
            <a:solidFill>
              <a:srgbClr val="4C3A5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mbria"/>
                <a:ea typeface="Cambria"/>
                <a:cs typeface="Cambria"/>
                <a:sym typeface="Cambria"/>
              </a:endParaRPr>
            </a:p>
          </p:txBody>
        </p:sp>
        <p:sp>
          <p:nvSpPr>
            <p:cNvPr id="1882" name="Google Shape;1882;p47"/>
            <p:cNvSpPr/>
            <p:nvPr/>
          </p:nvSpPr>
          <p:spPr>
            <a:xfrm rot="10800000">
              <a:off x="6862052" y="1423875"/>
              <a:ext cx="2003552" cy="1727200"/>
            </a:xfrm>
            <a:prstGeom prst="triangle">
              <a:avLst>
                <a:gd name="adj" fmla="val 69650"/>
              </a:avLst>
            </a:prstGeom>
            <a:solidFill>
              <a:srgbClr val="382B4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mbria"/>
                <a:ea typeface="Cambria"/>
                <a:cs typeface="Cambria"/>
                <a:sym typeface="Cambria"/>
              </a:endParaRPr>
            </a:p>
          </p:txBody>
        </p:sp>
      </p:grpSp>
      <p:pic>
        <p:nvPicPr>
          <p:cNvPr id="1883" name="Google Shape;1883;p47"/>
          <p:cNvPicPr preferRelativeResize="0"/>
          <p:nvPr/>
        </p:nvPicPr>
        <p:blipFill rotWithShape="1">
          <a:blip r:embed="rId3">
            <a:alphaModFix/>
          </a:blip>
          <a:srcRect/>
          <a:stretch/>
        </p:blipFill>
        <p:spPr>
          <a:xfrm>
            <a:off x="552800" y="476603"/>
            <a:ext cx="1212776" cy="1213852"/>
          </a:xfrm>
          <a:prstGeom prst="rect">
            <a:avLst/>
          </a:prstGeom>
          <a:noFill/>
          <a:ln>
            <a:noFill/>
          </a:ln>
        </p:spPr>
      </p:pic>
      <p:pic>
        <p:nvPicPr>
          <p:cNvPr id="1884" name="Google Shape;1884;p47"/>
          <p:cNvPicPr preferRelativeResize="0"/>
          <p:nvPr/>
        </p:nvPicPr>
        <p:blipFill rotWithShape="1">
          <a:blip r:embed="rId4">
            <a:alphaModFix/>
          </a:blip>
          <a:srcRect/>
          <a:stretch/>
        </p:blipFill>
        <p:spPr>
          <a:xfrm>
            <a:off x="8916060" y="4182504"/>
            <a:ext cx="4080314" cy="3321495"/>
          </a:xfrm>
          <a:prstGeom prst="rect">
            <a:avLst/>
          </a:prstGeom>
          <a:noFill/>
          <a:ln>
            <a:noFill/>
          </a:ln>
        </p:spPr>
      </p:pic>
      <p:grpSp>
        <p:nvGrpSpPr>
          <p:cNvPr id="1885" name="Google Shape;1885;p47"/>
          <p:cNvGrpSpPr/>
          <p:nvPr/>
        </p:nvGrpSpPr>
        <p:grpSpPr>
          <a:xfrm>
            <a:off x="5252709" y="5656733"/>
            <a:ext cx="204239" cy="816585"/>
            <a:chOff x="8272" y="8908"/>
            <a:chExt cx="322" cy="1286"/>
          </a:xfrm>
        </p:grpSpPr>
        <p:grpSp>
          <p:nvGrpSpPr>
            <p:cNvPr id="1886" name="Google Shape;1886;p47"/>
            <p:cNvGrpSpPr/>
            <p:nvPr/>
          </p:nvGrpSpPr>
          <p:grpSpPr>
            <a:xfrm rot="-1190260">
              <a:off x="8299" y="8945"/>
              <a:ext cx="255" cy="205"/>
              <a:chOff x="7711882" y="2955130"/>
              <a:chExt cx="758443" cy="748370"/>
            </a:xfrm>
          </p:grpSpPr>
          <p:grpSp>
            <p:nvGrpSpPr>
              <p:cNvPr id="1887" name="Google Shape;1887;p47"/>
              <p:cNvGrpSpPr/>
              <p:nvPr/>
            </p:nvGrpSpPr>
            <p:grpSpPr>
              <a:xfrm rot="-6381955">
                <a:off x="7799766" y="3027030"/>
                <a:ext cx="582676" cy="619357"/>
                <a:chOff x="7111621" y="1423876"/>
                <a:chExt cx="2080309" cy="1521375"/>
              </a:xfrm>
            </p:grpSpPr>
            <p:sp>
              <p:nvSpPr>
                <p:cNvPr id="1888" name="Google Shape;1888;p47"/>
                <p:cNvSpPr/>
                <p:nvPr/>
              </p:nvSpPr>
              <p:spPr>
                <a:xfrm>
                  <a:off x="7943000" y="1423876"/>
                  <a:ext cx="1248930" cy="1521375"/>
                </a:xfrm>
                <a:custGeom>
                  <a:avLst/>
                  <a:gdLst/>
                  <a:ahLst/>
                  <a:cxnLst/>
                  <a:rect l="l" t="t" r="r" b="b"/>
                  <a:pathLst>
                    <a:path w="349814" h="619356" extrusionOk="0">
                      <a:moveTo>
                        <a:pt x="0" y="444186"/>
                      </a:moveTo>
                      <a:lnTo>
                        <a:pt x="258556" y="0"/>
                      </a:lnTo>
                      <a:lnTo>
                        <a:pt x="349814" y="619356"/>
                      </a:lnTo>
                      <a:lnTo>
                        <a:pt x="0" y="444186"/>
                      </a:lnTo>
                      <a:close/>
                    </a:path>
                  </a:pathLst>
                </a:custGeom>
                <a:solidFill>
                  <a:srgbClr val="144A7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mbria"/>
                    <a:ea typeface="Cambria"/>
                    <a:cs typeface="Cambria"/>
                    <a:sym typeface="Cambria"/>
                  </a:endParaRPr>
                </a:p>
              </p:txBody>
            </p:sp>
            <p:sp>
              <p:nvSpPr>
                <p:cNvPr id="1889" name="Google Shape;1889;p47"/>
                <p:cNvSpPr/>
                <p:nvPr/>
              </p:nvSpPr>
              <p:spPr>
                <a:xfrm rot="10800000">
                  <a:off x="7111621" y="1423876"/>
                  <a:ext cx="1753984" cy="1089278"/>
                </a:xfrm>
                <a:custGeom>
                  <a:avLst/>
                  <a:gdLst/>
                  <a:ahLst/>
                  <a:cxnLst/>
                  <a:rect l="l" t="t" r="r" b="b"/>
                  <a:pathLst>
                    <a:path w="669425" h="497512" extrusionOk="0">
                      <a:moveTo>
                        <a:pt x="0" y="497512"/>
                      </a:moveTo>
                      <a:lnTo>
                        <a:pt x="351276" y="0"/>
                      </a:lnTo>
                      <a:lnTo>
                        <a:pt x="669425" y="68887"/>
                      </a:lnTo>
                      <a:lnTo>
                        <a:pt x="0" y="497512"/>
                      </a:lnTo>
                      <a:close/>
                    </a:path>
                  </a:pathLst>
                </a:custGeom>
                <a:solidFill>
                  <a:srgbClr val="29A6B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mbria"/>
                    <a:ea typeface="Cambria"/>
                    <a:cs typeface="Cambria"/>
                    <a:sym typeface="Cambria"/>
                  </a:endParaRPr>
                </a:p>
              </p:txBody>
            </p:sp>
          </p:grpSp>
          <p:sp>
            <p:nvSpPr>
              <p:cNvPr id="1890" name="Google Shape;1890;p47"/>
              <p:cNvSpPr/>
              <p:nvPr/>
            </p:nvSpPr>
            <p:spPr>
              <a:xfrm rot="-5400000">
                <a:off x="7951800" y="3227968"/>
                <a:ext cx="639890" cy="94214"/>
              </a:xfrm>
              <a:custGeom>
                <a:avLst/>
                <a:gdLst/>
                <a:ahLst/>
                <a:cxnLst/>
                <a:rect l="l" t="t" r="r" b="b"/>
                <a:pathLst>
                  <a:path w="639890" h="94214" extrusionOk="0">
                    <a:moveTo>
                      <a:pt x="0" y="0"/>
                    </a:moveTo>
                    <a:lnTo>
                      <a:pt x="246358" y="6804"/>
                    </a:lnTo>
                    <a:lnTo>
                      <a:pt x="639890" y="94214"/>
                    </a:lnTo>
                    <a:lnTo>
                      <a:pt x="0" y="0"/>
                    </a:lnTo>
                    <a:close/>
                  </a:path>
                </a:pathLst>
              </a:custGeom>
              <a:solidFill>
                <a:srgbClr val="22649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mbria"/>
                  <a:ea typeface="Cambria"/>
                  <a:cs typeface="Cambria"/>
                  <a:sym typeface="Cambria"/>
                </a:endParaRPr>
              </a:p>
            </p:txBody>
          </p:sp>
        </p:grpSp>
        <p:grpSp>
          <p:nvGrpSpPr>
            <p:cNvPr id="1891" name="Google Shape;1891;p47"/>
            <p:cNvGrpSpPr/>
            <p:nvPr/>
          </p:nvGrpSpPr>
          <p:grpSpPr>
            <a:xfrm rot="-2099406">
              <a:off x="8325" y="9457"/>
              <a:ext cx="174" cy="158"/>
              <a:chOff x="6563989" y="1423875"/>
              <a:chExt cx="2766408" cy="1727200"/>
            </a:xfrm>
          </p:grpSpPr>
          <p:sp>
            <p:nvSpPr>
              <p:cNvPr id="1892" name="Google Shape;1892;p47"/>
              <p:cNvSpPr/>
              <p:nvPr/>
            </p:nvSpPr>
            <p:spPr>
              <a:xfrm>
                <a:off x="7470646" y="1423875"/>
                <a:ext cx="1859751" cy="1727200"/>
              </a:xfrm>
              <a:custGeom>
                <a:avLst/>
                <a:gdLst/>
                <a:ahLst/>
                <a:cxnLst/>
                <a:rect l="l" t="t" r="r" b="b"/>
                <a:pathLst>
                  <a:path w="520899" h="703149" extrusionOk="0">
                    <a:moveTo>
                      <a:pt x="0" y="703149"/>
                    </a:moveTo>
                    <a:lnTo>
                      <a:pt x="390859" y="0"/>
                    </a:lnTo>
                    <a:lnTo>
                      <a:pt x="520899" y="320502"/>
                    </a:lnTo>
                    <a:lnTo>
                      <a:pt x="0" y="703149"/>
                    </a:lnTo>
                    <a:close/>
                  </a:path>
                </a:pathLst>
              </a:custGeom>
              <a:solidFill>
                <a:srgbClr val="F6926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mbria"/>
                  <a:ea typeface="Cambria"/>
                  <a:cs typeface="Cambria"/>
                  <a:sym typeface="Cambria"/>
                </a:endParaRPr>
              </a:p>
            </p:txBody>
          </p:sp>
          <p:sp>
            <p:nvSpPr>
              <p:cNvPr id="1893" name="Google Shape;1893;p47"/>
              <p:cNvSpPr/>
              <p:nvPr/>
            </p:nvSpPr>
            <p:spPr>
              <a:xfrm rot="10800000">
                <a:off x="6563989" y="1423875"/>
                <a:ext cx="2301614" cy="1727200"/>
              </a:xfrm>
              <a:custGeom>
                <a:avLst/>
                <a:gdLst/>
                <a:ahLst/>
                <a:cxnLst/>
                <a:rect l="l" t="t" r="r" b="b"/>
                <a:pathLst>
                  <a:path w="878433" h="788874" extrusionOk="0">
                    <a:moveTo>
                      <a:pt x="0" y="788874"/>
                    </a:moveTo>
                    <a:lnTo>
                      <a:pt x="532596" y="0"/>
                    </a:lnTo>
                    <a:lnTo>
                      <a:pt x="878433" y="420304"/>
                    </a:lnTo>
                    <a:lnTo>
                      <a:pt x="0" y="788874"/>
                    </a:lnTo>
                    <a:close/>
                  </a:path>
                </a:pathLst>
              </a:custGeom>
              <a:solidFill>
                <a:srgbClr val="E84A3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mbria"/>
                  <a:ea typeface="Cambria"/>
                  <a:cs typeface="Cambria"/>
                  <a:sym typeface="Cambria"/>
                </a:endParaRPr>
              </a:p>
            </p:txBody>
          </p:sp>
        </p:grpSp>
        <p:grpSp>
          <p:nvGrpSpPr>
            <p:cNvPr id="1894" name="Google Shape;1894;p47"/>
            <p:cNvGrpSpPr/>
            <p:nvPr/>
          </p:nvGrpSpPr>
          <p:grpSpPr>
            <a:xfrm rot="-3600000">
              <a:off x="8330" y="9916"/>
              <a:ext cx="206" cy="252"/>
              <a:chOff x="6563989" y="1423874"/>
              <a:chExt cx="2325165" cy="1631713"/>
            </a:xfrm>
          </p:grpSpPr>
          <p:sp>
            <p:nvSpPr>
              <p:cNvPr id="1895" name="Google Shape;1895;p47"/>
              <p:cNvSpPr/>
              <p:nvPr/>
            </p:nvSpPr>
            <p:spPr>
              <a:xfrm>
                <a:off x="8064806" y="1423874"/>
                <a:ext cx="824347" cy="1631713"/>
              </a:xfrm>
              <a:custGeom>
                <a:avLst/>
                <a:gdLst/>
                <a:ahLst/>
                <a:cxnLst/>
                <a:rect l="l" t="t" r="r" b="b"/>
                <a:pathLst>
                  <a:path w="230892" h="664275" extrusionOk="0">
                    <a:moveTo>
                      <a:pt x="0" y="664275"/>
                    </a:moveTo>
                    <a:lnTo>
                      <a:pt x="224441" y="0"/>
                    </a:lnTo>
                    <a:cubicBezTo>
                      <a:pt x="226591" y="155636"/>
                      <a:pt x="228742" y="311272"/>
                      <a:pt x="230892" y="466908"/>
                    </a:cubicBezTo>
                    <a:lnTo>
                      <a:pt x="0" y="664275"/>
                    </a:lnTo>
                    <a:close/>
                  </a:path>
                </a:pathLst>
              </a:custGeom>
              <a:solidFill>
                <a:srgbClr val="B47A8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mbria"/>
                  <a:ea typeface="Cambria"/>
                  <a:cs typeface="Cambria"/>
                  <a:sym typeface="Cambria"/>
                </a:endParaRPr>
              </a:p>
            </p:txBody>
          </p:sp>
          <p:sp>
            <p:nvSpPr>
              <p:cNvPr id="1896" name="Google Shape;1896;p47"/>
              <p:cNvSpPr/>
              <p:nvPr/>
            </p:nvSpPr>
            <p:spPr>
              <a:xfrm rot="10800000">
                <a:off x="6563989" y="1423874"/>
                <a:ext cx="2301616" cy="1604266"/>
              </a:xfrm>
              <a:custGeom>
                <a:avLst/>
                <a:gdLst/>
                <a:ahLst/>
                <a:cxnLst/>
                <a:rect l="l" t="t" r="r" b="b"/>
                <a:pathLst>
                  <a:path w="878433" h="732725" extrusionOk="0">
                    <a:moveTo>
                      <a:pt x="0" y="732725"/>
                    </a:moveTo>
                    <a:lnTo>
                      <a:pt x="301709" y="0"/>
                    </a:lnTo>
                    <a:lnTo>
                      <a:pt x="878433" y="364155"/>
                    </a:lnTo>
                    <a:lnTo>
                      <a:pt x="0" y="732725"/>
                    </a:lnTo>
                    <a:close/>
                  </a:path>
                </a:pathLst>
              </a:custGeom>
              <a:solidFill>
                <a:srgbClr val="A4545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mbria"/>
                  <a:ea typeface="Cambria"/>
                  <a:cs typeface="Cambria"/>
                  <a:sym typeface="Cambria"/>
                </a:endParaRPr>
              </a:p>
            </p:txBody>
          </p:sp>
        </p:grpSp>
      </p:grpSp>
    </p:spTree>
  </p:cSld>
  <p:clrMapOvr>
    <a:masterClrMapping/>
  </p:clrMapOvr>
  <p:transition spd="slow" advTm="4164">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883"/>
                                        </p:tgtEl>
                                        <p:attrNameLst>
                                          <p:attrName>style.visibility</p:attrName>
                                        </p:attrNameLst>
                                      </p:cBhvr>
                                      <p:to>
                                        <p:strVal val="visible"/>
                                      </p:to>
                                    </p:set>
                                    <p:animEffect transition="in" filter="fade">
                                      <p:cBhvr>
                                        <p:cTn id="7" dur="2000"/>
                                        <p:tgtEl>
                                          <p:spTgt spid="1883"/>
                                        </p:tgtEl>
                                      </p:cBhvr>
                                    </p:animEffect>
                                  </p:childTnLst>
                                </p:cTn>
                              </p:par>
                              <p:par>
                                <p:cTn id="8" presetID="8" presetClass="emph" presetSubtype="0" fill="hold" nodeType="withEffect">
                                  <p:stCondLst>
                                    <p:cond delay="0"/>
                                  </p:stCondLst>
                                  <p:childTnLst>
                                    <p:animRot by="-21600000">
                                      <p:cBhvr>
                                        <p:cTn id="9" dur="2000" fill="hold"/>
                                        <p:tgtEl>
                                          <p:spTgt spid="1883"/>
                                        </p:tgtEl>
                                        <p:attrNameLst>
                                          <p:attrName>r</p:attrName>
                                        </p:attrNameLst>
                                      </p:cBhvr>
                                    </p:animRot>
                                  </p:childTnLst>
                                </p:cTn>
                              </p:par>
                              <p:par>
                                <p:cTn id="10" presetID="10" presetClass="entr" presetSubtype="0" fill="hold" nodeType="withEffect">
                                  <p:stCondLst>
                                    <p:cond delay="0"/>
                                  </p:stCondLst>
                                  <p:childTnLst>
                                    <p:set>
                                      <p:cBhvr>
                                        <p:cTn id="11" dur="1" fill="hold">
                                          <p:stCondLst>
                                            <p:cond delay="0"/>
                                          </p:stCondLst>
                                        </p:cTn>
                                        <p:tgtEl>
                                          <p:spTgt spid="1884"/>
                                        </p:tgtEl>
                                        <p:attrNameLst>
                                          <p:attrName>style.visibility</p:attrName>
                                        </p:attrNameLst>
                                      </p:cBhvr>
                                      <p:to>
                                        <p:strVal val="visible"/>
                                      </p:to>
                                    </p:set>
                                    <p:animEffect transition="in" filter="fade">
                                      <p:cBhvr>
                                        <p:cTn id="12" dur="2000"/>
                                        <p:tgtEl>
                                          <p:spTgt spid="1884"/>
                                        </p:tgtEl>
                                      </p:cBhvr>
                                    </p:animEffect>
                                  </p:childTnLst>
                                </p:cTn>
                              </p:par>
                              <p:par>
                                <p:cTn id="13" presetID="8" presetClass="emph" presetSubtype="0" fill="hold" nodeType="withEffect">
                                  <p:stCondLst>
                                    <p:cond delay="0"/>
                                  </p:stCondLst>
                                  <p:childTnLst>
                                    <p:animRot by="-21600000">
                                      <p:cBhvr>
                                        <p:cTn id="14" dur="2000" fill="hold"/>
                                        <p:tgtEl>
                                          <p:spTgt spid="1884"/>
                                        </p:tgtEl>
                                        <p:attrNameLst>
                                          <p:attrName>r</p:attrName>
                                        </p:attrNameLst>
                                      </p:cBhvr>
                                    </p:animRot>
                                  </p:childTnLst>
                                </p:cTn>
                              </p:par>
                              <p:par>
                                <p:cTn id="15" presetID="10" presetClass="entr" presetSubtype="0" fill="hold" nodeType="withEffect">
                                  <p:stCondLst>
                                    <p:cond delay="0"/>
                                  </p:stCondLst>
                                  <p:childTnLst>
                                    <p:set>
                                      <p:cBhvr>
                                        <p:cTn id="16" dur="1" fill="hold">
                                          <p:stCondLst>
                                            <p:cond delay="0"/>
                                          </p:stCondLst>
                                        </p:cTn>
                                        <p:tgtEl>
                                          <p:spTgt spid="1678"/>
                                        </p:tgtEl>
                                        <p:attrNameLst>
                                          <p:attrName>style.visibility</p:attrName>
                                        </p:attrNameLst>
                                      </p:cBhvr>
                                      <p:to>
                                        <p:strVal val="visible"/>
                                      </p:to>
                                    </p:set>
                                    <p:animEffect transition="in" filter="fade">
                                      <p:cBhvr>
                                        <p:cTn id="17" dur="500"/>
                                        <p:tgtEl>
                                          <p:spTgt spid="1678"/>
                                        </p:tgtEl>
                                      </p:cBhvr>
                                    </p:animEffect>
                                  </p:childTnLst>
                                </p:cTn>
                              </p:par>
                              <p:par>
                                <p:cTn id="18" presetID="2" presetClass="entr" presetSubtype="8" fill="hold" nodeType="withEffect">
                                  <p:stCondLst>
                                    <p:cond delay="0"/>
                                  </p:stCondLst>
                                  <p:childTnLst>
                                    <p:set>
                                      <p:cBhvr>
                                        <p:cTn id="19" dur="1" fill="hold">
                                          <p:stCondLst>
                                            <p:cond delay="0"/>
                                          </p:stCondLst>
                                        </p:cTn>
                                        <p:tgtEl>
                                          <p:spTgt spid="1681"/>
                                        </p:tgtEl>
                                        <p:attrNameLst>
                                          <p:attrName>style.visibility</p:attrName>
                                        </p:attrNameLst>
                                      </p:cBhvr>
                                      <p:to>
                                        <p:strVal val="visible"/>
                                      </p:to>
                                    </p:set>
                                    <p:anim calcmode="lin" valueType="num">
                                      <p:cBhvr additive="base">
                                        <p:cTn id="20" dur="500"/>
                                        <p:tgtEl>
                                          <p:spTgt spid="1681"/>
                                        </p:tgtEl>
                                        <p:attrNameLst>
                                          <p:attrName>ppt_x</p:attrName>
                                        </p:attrNameLst>
                                      </p:cBhvr>
                                      <p:tavLst>
                                        <p:tav tm="0">
                                          <p:val>
                                            <p:strVal val="#ppt_x-1"/>
                                          </p:val>
                                        </p:tav>
                                        <p:tav tm="100000">
                                          <p:val>
                                            <p:strVal val="#ppt_x"/>
                                          </p:val>
                                        </p:tav>
                                      </p:tavLst>
                                    </p:anim>
                                  </p:childTnLst>
                                </p:cTn>
                              </p:par>
                              <p:par>
                                <p:cTn id="21" presetID="2" presetClass="entr" presetSubtype="8" fill="hold" nodeType="withEffect">
                                  <p:stCondLst>
                                    <p:cond delay="200"/>
                                  </p:stCondLst>
                                  <p:childTnLst>
                                    <p:set>
                                      <p:cBhvr>
                                        <p:cTn id="22" dur="1" fill="hold">
                                          <p:stCondLst>
                                            <p:cond delay="0"/>
                                          </p:stCondLst>
                                        </p:cTn>
                                        <p:tgtEl>
                                          <p:spTgt spid="1687"/>
                                        </p:tgtEl>
                                        <p:attrNameLst>
                                          <p:attrName>style.visibility</p:attrName>
                                        </p:attrNameLst>
                                      </p:cBhvr>
                                      <p:to>
                                        <p:strVal val="visible"/>
                                      </p:to>
                                    </p:set>
                                    <p:anim calcmode="lin" valueType="num">
                                      <p:cBhvr additive="base">
                                        <p:cTn id="23" dur="500"/>
                                        <p:tgtEl>
                                          <p:spTgt spid="1687"/>
                                        </p:tgtEl>
                                        <p:attrNameLst>
                                          <p:attrName>ppt_x</p:attrName>
                                        </p:attrNameLst>
                                      </p:cBhvr>
                                      <p:tavLst>
                                        <p:tav tm="0">
                                          <p:val>
                                            <p:strVal val="#ppt_x-1"/>
                                          </p:val>
                                        </p:tav>
                                        <p:tav tm="100000">
                                          <p:val>
                                            <p:strVal val="#ppt_x"/>
                                          </p:val>
                                        </p:tav>
                                      </p:tavLst>
                                    </p:anim>
                                  </p:childTnLst>
                                </p:cTn>
                              </p:par>
                              <p:par>
                                <p:cTn id="24" presetID="2" presetClass="entr" presetSubtype="8" fill="hold" nodeType="withEffect">
                                  <p:stCondLst>
                                    <p:cond delay="200"/>
                                  </p:stCondLst>
                                  <p:childTnLst>
                                    <p:set>
                                      <p:cBhvr>
                                        <p:cTn id="25" dur="1" fill="hold">
                                          <p:stCondLst>
                                            <p:cond delay="0"/>
                                          </p:stCondLst>
                                        </p:cTn>
                                        <p:tgtEl>
                                          <p:spTgt spid="1692"/>
                                        </p:tgtEl>
                                        <p:attrNameLst>
                                          <p:attrName>style.visibility</p:attrName>
                                        </p:attrNameLst>
                                      </p:cBhvr>
                                      <p:to>
                                        <p:strVal val="visible"/>
                                      </p:to>
                                    </p:set>
                                    <p:anim calcmode="lin" valueType="num">
                                      <p:cBhvr additive="base">
                                        <p:cTn id="26" dur="500"/>
                                        <p:tgtEl>
                                          <p:spTgt spid="1692"/>
                                        </p:tgtEl>
                                        <p:attrNameLst>
                                          <p:attrName>ppt_x</p:attrName>
                                        </p:attrNameLst>
                                      </p:cBhvr>
                                      <p:tavLst>
                                        <p:tav tm="0">
                                          <p:val>
                                            <p:strVal val="#ppt_x-1"/>
                                          </p:val>
                                        </p:tav>
                                        <p:tav tm="100000">
                                          <p:val>
                                            <p:strVal val="#ppt_x"/>
                                          </p:val>
                                        </p:tav>
                                      </p:tavLst>
                                    </p:anim>
                                  </p:childTnLst>
                                </p:cTn>
                              </p:par>
                              <p:par>
                                <p:cTn id="27" presetID="2" presetClass="entr" presetSubtype="8" fill="hold" nodeType="withEffect">
                                  <p:stCondLst>
                                    <p:cond delay="200"/>
                                  </p:stCondLst>
                                  <p:childTnLst>
                                    <p:set>
                                      <p:cBhvr>
                                        <p:cTn id="28" dur="1" fill="hold">
                                          <p:stCondLst>
                                            <p:cond delay="0"/>
                                          </p:stCondLst>
                                        </p:cTn>
                                        <p:tgtEl>
                                          <p:spTgt spid="1695"/>
                                        </p:tgtEl>
                                        <p:attrNameLst>
                                          <p:attrName>style.visibility</p:attrName>
                                        </p:attrNameLst>
                                      </p:cBhvr>
                                      <p:to>
                                        <p:strVal val="visible"/>
                                      </p:to>
                                    </p:set>
                                    <p:anim calcmode="lin" valueType="num">
                                      <p:cBhvr additive="base">
                                        <p:cTn id="29" dur="500"/>
                                        <p:tgtEl>
                                          <p:spTgt spid="1695"/>
                                        </p:tgtEl>
                                        <p:attrNameLst>
                                          <p:attrName>ppt_x</p:attrName>
                                        </p:attrNameLst>
                                      </p:cBhvr>
                                      <p:tavLst>
                                        <p:tav tm="0">
                                          <p:val>
                                            <p:strVal val="#ppt_x-1"/>
                                          </p:val>
                                        </p:tav>
                                        <p:tav tm="100000">
                                          <p:val>
                                            <p:strVal val="#ppt_x"/>
                                          </p:val>
                                        </p:tav>
                                      </p:tavLst>
                                    </p:anim>
                                  </p:childTnLst>
                                </p:cTn>
                              </p:par>
                              <p:par>
                                <p:cTn id="30" presetID="2" presetClass="entr" presetSubtype="8" fill="hold" nodeType="withEffect">
                                  <p:stCondLst>
                                    <p:cond delay="0"/>
                                  </p:stCondLst>
                                  <p:childTnLst>
                                    <p:set>
                                      <p:cBhvr>
                                        <p:cTn id="31" dur="1" fill="hold">
                                          <p:stCondLst>
                                            <p:cond delay="0"/>
                                          </p:stCondLst>
                                        </p:cTn>
                                        <p:tgtEl>
                                          <p:spTgt spid="1698"/>
                                        </p:tgtEl>
                                        <p:attrNameLst>
                                          <p:attrName>style.visibility</p:attrName>
                                        </p:attrNameLst>
                                      </p:cBhvr>
                                      <p:to>
                                        <p:strVal val="visible"/>
                                      </p:to>
                                    </p:set>
                                    <p:anim calcmode="lin" valueType="num">
                                      <p:cBhvr additive="base">
                                        <p:cTn id="32" dur="500"/>
                                        <p:tgtEl>
                                          <p:spTgt spid="1698"/>
                                        </p:tgtEl>
                                        <p:attrNameLst>
                                          <p:attrName>ppt_x</p:attrName>
                                        </p:attrNameLst>
                                      </p:cBhvr>
                                      <p:tavLst>
                                        <p:tav tm="0">
                                          <p:val>
                                            <p:strVal val="#ppt_x-1"/>
                                          </p:val>
                                        </p:tav>
                                        <p:tav tm="100000">
                                          <p:val>
                                            <p:strVal val="#ppt_x"/>
                                          </p:val>
                                        </p:tav>
                                      </p:tavLst>
                                    </p:anim>
                                  </p:childTnLst>
                                </p:cTn>
                              </p:par>
                              <p:par>
                                <p:cTn id="33" presetID="2" presetClass="entr" presetSubtype="8" fill="hold" nodeType="withEffect">
                                  <p:stCondLst>
                                    <p:cond delay="700"/>
                                  </p:stCondLst>
                                  <p:childTnLst>
                                    <p:set>
                                      <p:cBhvr>
                                        <p:cTn id="34" dur="1" fill="hold">
                                          <p:stCondLst>
                                            <p:cond delay="0"/>
                                          </p:stCondLst>
                                        </p:cTn>
                                        <p:tgtEl>
                                          <p:spTgt spid="1701"/>
                                        </p:tgtEl>
                                        <p:attrNameLst>
                                          <p:attrName>style.visibility</p:attrName>
                                        </p:attrNameLst>
                                      </p:cBhvr>
                                      <p:to>
                                        <p:strVal val="visible"/>
                                      </p:to>
                                    </p:set>
                                    <p:anim calcmode="lin" valueType="num">
                                      <p:cBhvr additive="base">
                                        <p:cTn id="35" dur="500"/>
                                        <p:tgtEl>
                                          <p:spTgt spid="1701"/>
                                        </p:tgtEl>
                                        <p:attrNameLst>
                                          <p:attrName>ppt_x</p:attrName>
                                        </p:attrNameLst>
                                      </p:cBhvr>
                                      <p:tavLst>
                                        <p:tav tm="0">
                                          <p:val>
                                            <p:strVal val="#ppt_x-1"/>
                                          </p:val>
                                        </p:tav>
                                        <p:tav tm="100000">
                                          <p:val>
                                            <p:strVal val="#ppt_x"/>
                                          </p:val>
                                        </p:tav>
                                      </p:tavLst>
                                    </p:anim>
                                  </p:childTnLst>
                                </p:cTn>
                              </p:par>
                              <p:par>
                                <p:cTn id="36" presetID="2" presetClass="entr" presetSubtype="8" fill="hold" nodeType="withEffect">
                                  <p:stCondLst>
                                    <p:cond delay="700"/>
                                  </p:stCondLst>
                                  <p:childTnLst>
                                    <p:set>
                                      <p:cBhvr>
                                        <p:cTn id="37" dur="1" fill="hold">
                                          <p:stCondLst>
                                            <p:cond delay="0"/>
                                          </p:stCondLst>
                                        </p:cTn>
                                        <p:tgtEl>
                                          <p:spTgt spid="1704"/>
                                        </p:tgtEl>
                                        <p:attrNameLst>
                                          <p:attrName>style.visibility</p:attrName>
                                        </p:attrNameLst>
                                      </p:cBhvr>
                                      <p:to>
                                        <p:strVal val="visible"/>
                                      </p:to>
                                    </p:set>
                                    <p:anim calcmode="lin" valueType="num">
                                      <p:cBhvr additive="base">
                                        <p:cTn id="38" dur="500"/>
                                        <p:tgtEl>
                                          <p:spTgt spid="1704"/>
                                        </p:tgtEl>
                                        <p:attrNameLst>
                                          <p:attrName>ppt_x</p:attrName>
                                        </p:attrNameLst>
                                      </p:cBhvr>
                                      <p:tavLst>
                                        <p:tav tm="0">
                                          <p:val>
                                            <p:strVal val="#ppt_x-1"/>
                                          </p:val>
                                        </p:tav>
                                        <p:tav tm="100000">
                                          <p:val>
                                            <p:strVal val="#ppt_x"/>
                                          </p:val>
                                        </p:tav>
                                      </p:tavLst>
                                    </p:anim>
                                  </p:childTnLst>
                                </p:cTn>
                              </p:par>
                              <p:par>
                                <p:cTn id="39" presetID="2" presetClass="entr" presetSubtype="8" fill="hold" nodeType="withEffect">
                                  <p:stCondLst>
                                    <p:cond delay="700"/>
                                  </p:stCondLst>
                                  <p:childTnLst>
                                    <p:set>
                                      <p:cBhvr>
                                        <p:cTn id="40" dur="1" fill="hold">
                                          <p:stCondLst>
                                            <p:cond delay="0"/>
                                          </p:stCondLst>
                                        </p:cTn>
                                        <p:tgtEl>
                                          <p:spTgt spid="1710"/>
                                        </p:tgtEl>
                                        <p:attrNameLst>
                                          <p:attrName>style.visibility</p:attrName>
                                        </p:attrNameLst>
                                      </p:cBhvr>
                                      <p:to>
                                        <p:strVal val="visible"/>
                                      </p:to>
                                    </p:set>
                                    <p:anim calcmode="lin" valueType="num">
                                      <p:cBhvr additive="base">
                                        <p:cTn id="41" dur="500"/>
                                        <p:tgtEl>
                                          <p:spTgt spid="1710"/>
                                        </p:tgtEl>
                                        <p:attrNameLst>
                                          <p:attrName>ppt_x</p:attrName>
                                        </p:attrNameLst>
                                      </p:cBhvr>
                                      <p:tavLst>
                                        <p:tav tm="0">
                                          <p:val>
                                            <p:strVal val="#ppt_x-1"/>
                                          </p:val>
                                        </p:tav>
                                        <p:tav tm="100000">
                                          <p:val>
                                            <p:strVal val="#ppt_x"/>
                                          </p:val>
                                        </p:tav>
                                      </p:tavLst>
                                    </p:anim>
                                  </p:childTnLst>
                                </p:cTn>
                              </p:par>
                              <p:par>
                                <p:cTn id="42" presetID="2" presetClass="entr" presetSubtype="8" fill="hold" nodeType="withEffect">
                                  <p:stCondLst>
                                    <p:cond delay="200"/>
                                  </p:stCondLst>
                                  <p:childTnLst>
                                    <p:set>
                                      <p:cBhvr>
                                        <p:cTn id="43" dur="1" fill="hold">
                                          <p:stCondLst>
                                            <p:cond delay="0"/>
                                          </p:stCondLst>
                                        </p:cTn>
                                        <p:tgtEl>
                                          <p:spTgt spid="1726"/>
                                        </p:tgtEl>
                                        <p:attrNameLst>
                                          <p:attrName>style.visibility</p:attrName>
                                        </p:attrNameLst>
                                      </p:cBhvr>
                                      <p:to>
                                        <p:strVal val="visible"/>
                                      </p:to>
                                    </p:set>
                                    <p:anim calcmode="lin" valueType="num">
                                      <p:cBhvr additive="base">
                                        <p:cTn id="44" dur="500"/>
                                        <p:tgtEl>
                                          <p:spTgt spid="1726"/>
                                        </p:tgtEl>
                                        <p:attrNameLst>
                                          <p:attrName>ppt_x</p:attrName>
                                        </p:attrNameLst>
                                      </p:cBhvr>
                                      <p:tavLst>
                                        <p:tav tm="0">
                                          <p:val>
                                            <p:strVal val="#ppt_x-1"/>
                                          </p:val>
                                        </p:tav>
                                        <p:tav tm="100000">
                                          <p:val>
                                            <p:strVal val="#ppt_x"/>
                                          </p:val>
                                        </p:tav>
                                      </p:tavLst>
                                    </p:anim>
                                  </p:childTnLst>
                                </p:cTn>
                              </p:par>
                              <p:par>
                                <p:cTn id="45" presetID="2" presetClass="entr" presetSubtype="8" fill="hold" nodeType="withEffect">
                                  <p:stCondLst>
                                    <p:cond delay="200"/>
                                  </p:stCondLst>
                                  <p:childTnLst>
                                    <p:set>
                                      <p:cBhvr>
                                        <p:cTn id="46" dur="1" fill="hold">
                                          <p:stCondLst>
                                            <p:cond delay="0"/>
                                          </p:stCondLst>
                                        </p:cTn>
                                        <p:tgtEl>
                                          <p:spTgt spid="1729"/>
                                        </p:tgtEl>
                                        <p:attrNameLst>
                                          <p:attrName>style.visibility</p:attrName>
                                        </p:attrNameLst>
                                      </p:cBhvr>
                                      <p:to>
                                        <p:strVal val="visible"/>
                                      </p:to>
                                    </p:set>
                                    <p:anim calcmode="lin" valueType="num">
                                      <p:cBhvr additive="base">
                                        <p:cTn id="47" dur="500"/>
                                        <p:tgtEl>
                                          <p:spTgt spid="1729"/>
                                        </p:tgtEl>
                                        <p:attrNameLst>
                                          <p:attrName>ppt_x</p:attrName>
                                        </p:attrNameLst>
                                      </p:cBhvr>
                                      <p:tavLst>
                                        <p:tav tm="0">
                                          <p:val>
                                            <p:strVal val="#ppt_x-1"/>
                                          </p:val>
                                        </p:tav>
                                        <p:tav tm="100000">
                                          <p:val>
                                            <p:strVal val="#ppt_x"/>
                                          </p:val>
                                        </p:tav>
                                      </p:tavLst>
                                    </p:anim>
                                  </p:childTnLst>
                                </p:cTn>
                              </p:par>
                              <p:par>
                                <p:cTn id="48" presetID="2" presetClass="entr" presetSubtype="8" fill="hold" nodeType="withEffect">
                                  <p:stCondLst>
                                    <p:cond delay="200"/>
                                  </p:stCondLst>
                                  <p:childTnLst>
                                    <p:set>
                                      <p:cBhvr>
                                        <p:cTn id="49" dur="1" fill="hold">
                                          <p:stCondLst>
                                            <p:cond delay="0"/>
                                          </p:stCondLst>
                                        </p:cTn>
                                        <p:tgtEl>
                                          <p:spTgt spid="1732"/>
                                        </p:tgtEl>
                                        <p:attrNameLst>
                                          <p:attrName>style.visibility</p:attrName>
                                        </p:attrNameLst>
                                      </p:cBhvr>
                                      <p:to>
                                        <p:strVal val="visible"/>
                                      </p:to>
                                    </p:set>
                                    <p:anim calcmode="lin" valueType="num">
                                      <p:cBhvr additive="base">
                                        <p:cTn id="50" dur="500"/>
                                        <p:tgtEl>
                                          <p:spTgt spid="1732"/>
                                        </p:tgtEl>
                                        <p:attrNameLst>
                                          <p:attrName>ppt_x</p:attrName>
                                        </p:attrNameLst>
                                      </p:cBhvr>
                                      <p:tavLst>
                                        <p:tav tm="0">
                                          <p:val>
                                            <p:strVal val="#ppt_x-1"/>
                                          </p:val>
                                        </p:tav>
                                        <p:tav tm="100000">
                                          <p:val>
                                            <p:strVal val="#ppt_x"/>
                                          </p:val>
                                        </p:tav>
                                      </p:tavLst>
                                    </p:anim>
                                  </p:childTnLst>
                                </p:cTn>
                              </p:par>
                              <p:par>
                                <p:cTn id="51" presetID="2" presetClass="entr" presetSubtype="8" fill="hold" nodeType="withEffect">
                                  <p:stCondLst>
                                    <p:cond delay="200"/>
                                  </p:stCondLst>
                                  <p:childTnLst>
                                    <p:set>
                                      <p:cBhvr>
                                        <p:cTn id="52" dur="1" fill="hold">
                                          <p:stCondLst>
                                            <p:cond delay="0"/>
                                          </p:stCondLst>
                                        </p:cTn>
                                        <p:tgtEl>
                                          <p:spTgt spid="1735"/>
                                        </p:tgtEl>
                                        <p:attrNameLst>
                                          <p:attrName>style.visibility</p:attrName>
                                        </p:attrNameLst>
                                      </p:cBhvr>
                                      <p:to>
                                        <p:strVal val="visible"/>
                                      </p:to>
                                    </p:set>
                                    <p:anim calcmode="lin" valueType="num">
                                      <p:cBhvr additive="base">
                                        <p:cTn id="53" dur="500"/>
                                        <p:tgtEl>
                                          <p:spTgt spid="1735"/>
                                        </p:tgtEl>
                                        <p:attrNameLst>
                                          <p:attrName>ppt_x</p:attrName>
                                        </p:attrNameLst>
                                      </p:cBhvr>
                                      <p:tavLst>
                                        <p:tav tm="0">
                                          <p:val>
                                            <p:strVal val="#ppt_x-1"/>
                                          </p:val>
                                        </p:tav>
                                        <p:tav tm="100000">
                                          <p:val>
                                            <p:strVal val="#ppt_x"/>
                                          </p:val>
                                        </p:tav>
                                      </p:tavLst>
                                    </p:anim>
                                  </p:childTnLst>
                                </p:cTn>
                              </p:par>
                              <p:par>
                                <p:cTn id="54" presetID="2" presetClass="entr" presetSubtype="8" fill="hold" nodeType="withEffect">
                                  <p:stCondLst>
                                    <p:cond delay="200"/>
                                  </p:stCondLst>
                                  <p:childTnLst>
                                    <p:set>
                                      <p:cBhvr>
                                        <p:cTn id="55" dur="1" fill="hold">
                                          <p:stCondLst>
                                            <p:cond delay="0"/>
                                          </p:stCondLst>
                                        </p:cTn>
                                        <p:tgtEl>
                                          <p:spTgt spid="1740"/>
                                        </p:tgtEl>
                                        <p:attrNameLst>
                                          <p:attrName>style.visibility</p:attrName>
                                        </p:attrNameLst>
                                      </p:cBhvr>
                                      <p:to>
                                        <p:strVal val="visible"/>
                                      </p:to>
                                    </p:set>
                                    <p:anim calcmode="lin" valueType="num">
                                      <p:cBhvr additive="base">
                                        <p:cTn id="56" dur="500"/>
                                        <p:tgtEl>
                                          <p:spTgt spid="1740"/>
                                        </p:tgtEl>
                                        <p:attrNameLst>
                                          <p:attrName>ppt_x</p:attrName>
                                        </p:attrNameLst>
                                      </p:cBhvr>
                                      <p:tavLst>
                                        <p:tav tm="0">
                                          <p:val>
                                            <p:strVal val="#ppt_x-1"/>
                                          </p:val>
                                        </p:tav>
                                        <p:tav tm="100000">
                                          <p:val>
                                            <p:strVal val="#ppt_x"/>
                                          </p:val>
                                        </p:tav>
                                      </p:tavLst>
                                    </p:anim>
                                  </p:childTnLst>
                                </p:cTn>
                              </p:par>
                              <p:par>
                                <p:cTn id="57" presetID="2" presetClass="entr" presetSubtype="8" fill="hold" nodeType="withEffect">
                                  <p:stCondLst>
                                    <p:cond delay="700"/>
                                  </p:stCondLst>
                                  <p:childTnLst>
                                    <p:set>
                                      <p:cBhvr>
                                        <p:cTn id="58" dur="1" fill="hold">
                                          <p:stCondLst>
                                            <p:cond delay="0"/>
                                          </p:stCondLst>
                                        </p:cTn>
                                        <p:tgtEl>
                                          <p:spTgt spid="1760"/>
                                        </p:tgtEl>
                                        <p:attrNameLst>
                                          <p:attrName>style.visibility</p:attrName>
                                        </p:attrNameLst>
                                      </p:cBhvr>
                                      <p:to>
                                        <p:strVal val="visible"/>
                                      </p:to>
                                    </p:set>
                                    <p:anim calcmode="lin" valueType="num">
                                      <p:cBhvr additive="base">
                                        <p:cTn id="59" dur="500"/>
                                        <p:tgtEl>
                                          <p:spTgt spid="1760"/>
                                        </p:tgtEl>
                                        <p:attrNameLst>
                                          <p:attrName>ppt_x</p:attrName>
                                        </p:attrNameLst>
                                      </p:cBhvr>
                                      <p:tavLst>
                                        <p:tav tm="0">
                                          <p:val>
                                            <p:strVal val="#ppt_x-1"/>
                                          </p:val>
                                        </p:tav>
                                        <p:tav tm="100000">
                                          <p:val>
                                            <p:strVal val="#ppt_x"/>
                                          </p:val>
                                        </p:tav>
                                      </p:tavLst>
                                    </p:anim>
                                  </p:childTnLst>
                                </p:cTn>
                              </p:par>
                              <p:par>
                                <p:cTn id="60" presetID="2" presetClass="entr" presetSubtype="8" fill="hold" nodeType="withEffect">
                                  <p:stCondLst>
                                    <p:cond delay="700"/>
                                  </p:stCondLst>
                                  <p:childTnLst>
                                    <p:set>
                                      <p:cBhvr>
                                        <p:cTn id="61" dur="1" fill="hold">
                                          <p:stCondLst>
                                            <p:cond delay="0"/>
                                          </p:stCondLst>
                                        </p:cTn>
                                        <p:tgtEl>
                                          <p:spTgt spid="1768"/>
                                        </p:tgtEl>
                                        <p:attrNameLst>
                                          <p:attrName>style.visibility</p:attrName>
                                        </p:attrNameLst>
                                      </p:cBhvr>
                                      <p:to>
                                        <p:strVal val="visible"/>
                                      </p:to>
                                    </p:set>
                                    <p:anim calcmode="lin" valueType="num">
                                      <p:cBhvr additive="base">
                                        <p:cTn id="62" dur="500"/>
                                        <p:tgtEl>
                                          <p:spTgt spid="1768"/>
                                        </p:tgtEl>
                                        <p:attrNameLst>
                                          <p:attrName>ppt_x</p:attrName>
                                        </p:attrNameLst>
                                      </p:cBhvr>
                                      <p:tavLst>
                                        <p:tav tm="0">
                                          <p:val>
                                            <p:strVal val="#ppt_x-1"/>
                                          </p:val>
                                        </p:tav>
                                        <p:tav tm="100000">
                                          <p:val>
                                            <p:strVal val="#ppt_x"/>
                                          </p:val>
                                        </p:tav>
                                      </p:tavLst>
                                    </p:anim>
                                  </p:childTnLst>
                                </p:cTn>
                              </p:par>
                              <p:par>
                                <p:cTn id="63" presetID="2" presetClass="entr" presetSubtype="8" fill="hold" nodeType="withEffect">
                                  <p:stCondLst>
                                    <p:cond delay="700"/>
                                  </p:stCondLst>
                                  <p:childTnLst>
                                    <p:set>
                                      <p:cBhvr>
                                        <p:cTn id="64" dur="1" fill="hold">
                                          <p:stCondLst>
                                            <p:cond delay="0"/>
                                          </p:stCondLst>
                                        </p:cTn>
                                        <p:tgtEl>
                                          <p:spTgt spid="1771"/>
                                        </p:tgtEl>
                                        <p:attrNameLst>
                                          <p:attrName>style.visibility</p:attrName>
                                        </p:attrNameLst>
                                      </p:cBhvr>
                                      <p:to>
                                        <p:strVal val="visible"/>
                                      </p:to>
                                    </p:set>
                                    <p:anim calcmode="lin" valueType="num">
                                      <p:cBhvr additive="base">
                                        <p:cTn id="65" dur="500"/>
                                        <p:tgtEl>
                                          <p:spTgt spid="1771"/>
                                        </p:tgtEl>
                                        <p:attrNameLst>
                                          <p:attrName>ppt_x</p:attrName>
                                        </p:attrNameLst>
                                      </p:cBhvr>
                                      <p:tavLst>
                                        <p:tav tm="0">
                                          <p:val>
                                            <p:strVal val="#ppt_x-1"/>
                                          </p:val>
                                        </p:tav>
                                        <p:tav tm="100000">
                                          <p:val>
                                            <p:strVal val="#ppt_x"/>
                                          </p:val>
                                        </p:tav>
                                      </p:tavLst>
                                    </p:anim>
                                  </p:childTnLst>
                                </p:cTn>
                              </p:par>
                              <p:par>
                                <p:cTn id="66" presetID="2" presetClass="entr" presetSubtype="8" fill="hold" nodeType="withEffect">
                                  <p:stCondLst>
                                    <p:cond delay="700"/>
                                  </p:stCondLst>
                                  <p:childTnLst>
                                    <p:set>
                                      <p:cBhvr>
                                        <p:cTn id="67" dur="1" fill="hold">
                                          <p:stCondLst>
                                            <p:cond delay="0"/>
                                          </p:stCondLst>
                                        </p:cTn>
                                        <p:tgtEl>
                                          <p:spTgt spid="1776"/>
                                        </p:tgtEl>
                                        <p:attrNameLst>
                                          <p:attrName>style.visibility</p:attrName>
                                        </p:attrNameLst>
                                      </p:cBhvr>
                                      <p:to>
                                        <p:strVal val="visible"/>
                                      </p:to>
                                    </p:set>
                                    <p:anim calcmode="lin" valueType="num">
                                      <p:cBhvr additive="base">
                                        <p:cTn id="68" dur="500"/>
                                        <p:tgtEl>
                                          <p:spTgt spid="1776"/>
                                        </p:tgtEl>
                                        <p:attrNameLst>
                                          <p:attrName>ppt_x</p:attrName>
                                        </p:attrNameLst>
                                      </p:cBhvr>
                                      <p:tavLst>
                                        <p:tav tm="0">
                                          <p:val>
                                            <p:strVal val="#ppt_x-1"/>
                                          </p:val>
                                        </p:tav>
                                        <p:tav tm="100000">
                                          <p:val>
                                            <p:strVal val="#ppt_x"/>
                                          </p:val>
                                        </p:tav>
                                      </p:tavLst>
                                    </p:anim>
                                  </p:childTnLst>
                                </p:cTn>
                              </p:par>
                              <p:par>
                                <p:cTn id="69" presetID="2" presetClass="entr" presetSubtype="8" fill="hold" nodeType="withEffect">
                                  <p:stCondLst>
                                    <p:cond delay="0"/>
                                  </p:stCondLst>
                                  <p:childTnLst>
                                    <p:set>
                                      <p:cBhvr>
                                        <p:cTn id="70" dur="1" fill="hold">
                                          <p:stCondLst>
                                            <p:cond delay="0"/>
                                          </p:stCondLst>
                                        </p:cTn>
                                        <p:tgtEl>
                                          <p:spTgt spid="1779"/>
                                        </p:tgtEl>
                                        <p:attrNameLst>
                                          <p:attrName>style.visibility</p:attrName>
                                        </p:attrNameLst>
                                      </p:cBhvr>
                                      <p:to>
                                        <p:strVal val="visible"/>
                                      </p:to>
                                    </p:set>
                                    <p:anim calcmode="lin" valueType="num">
                                      <p:cBhvr additive="base">
                                        <p:cTn id="71" dur="500"/>
                                        <p:tgtEl>
                                          <p:spTgt spid="1779"/>
                                        </p:tgtEl>
                                        <p:attrNameLst>
                                          <p:attrName>ppt_x</p:attrName>
                                        </p:attrNameLst>
                                      </p:cBhvr>
                                      <p:tavLst>
                                        <p:tav tm="0">
                                          <p:val>
                                            <p:strVal val="#ppt_x-1"/>
                                          </p:val>
                                        </p:tav>
                                        <p:tav tm="100000">
                                          <p:val>
                                            <p:strVal val="#ppt_x"/>
                                          </p:val>
                                        </p:tav>
                                      </p:tavLst>
                                    </p:anim>
                                  </p:childTnLst>
                                </p:cTn>
                              </p:par>
                              <p:par>
                                <p:cTn id="72" presetID="2" presetClass="entr" presetSubtype="8" fill="hold" nodeType="withEffect">
                                  <p:stCondLst>
                                    <p:cond delay="0"/>
                                  </p:stCondLst>
                                  <p:childTnLst>
                                    <p:set>
                                      <p:cBhvr>
                                        <p:cTn id="73" dur="1" fill="hold">
                                          <p:stCondLst>
                                            <p:cond delay="0"/>
                                          </p:stCondLst>
                                        </p:cTn>
                                        <p:tgtEl>
                                          <p:spTgt spid="1784"/>
                                        </p:tgtEl>
                                        <p:attrNameLst>
                                          <p:attrName>style.visibility</p:attrName>
                                        </p:attrNameLst>
                                      </p:cBhvr>
                                      <p:to>
                                        <p:strVal val="visible"/>
                                      </p:to>
                                    </p:set>
                                    <p:anim calcmode="lin" valueType="num">
                                      <p:cBhvr additive="base">
                                        <p:cTn id="74" dur="500"/>
                                        <p:tgtEl>
                                          <p:spTgt spid="1784"/>
                                        </p:tgtEl>
                                        <p:attrNameLst>
                                          <p:attrName>ppt_x</p:attrName>
                                        </p:attrNameLst>
                                      </p:cBhvr>
                                      <p:tavLst>
                                        <p:tav tm="0">
                                          <p:val>
                                            <p:strVal val="#ppt_x-1"/>
                                          </p:val>
                                        </p:tav>
                                        <p:tav tm="100000">
                                          <p:val>
                                            <p:strVal val="#ppt_x"/>
                                          </p:val>
                                        </p:tav>
                                      </p:tavLst>
                                    </p:anim>
                                  </p:childTnLst>
                                </p:cTn>
                              </p:par>
                              <p:par>
                                <p:cTn id="75" presetID="2" presetClass="entr" presetSubtype="8" fill="hold" nodeType="withEffect">
                                  <p:stCondLst>
                                    <p:cond delay="300"/>
                                  </p:stCondLst>
                                  <p:childTnLst>
                                    <p:set>
                                      <p:cBhvr>
                                        <p:cTn id="76" dur="1" fill="hold">
                                          <p:stCondLst>
                                            <p:cond delay="0"/>
                                          </p:stCondLst>
                                        </p:cTn>
                                        <p:tgtEl>
                                          <p:spTgt spid="1787"/>
                                        </p:tgtEl>
                                        <p:attrNameLst>
                                          <p:attrName>style.visibility</p:attrName>
                                        </p:attrNameLst>
                                      </p:cBhvr>
                                      <p:to>
                                        <p:strVal val="visible"/>
                                      </p:to>
                                    </p:set>
                                    <p:anim calcmode="lin" valueType="num">
                                      <p:cBhvr additive="base">
                                        <p:cTn id="77" dur="500"/>
                                        <p:tgtEl>
                                          <p:spTgt spid="1787"/>
                                        </p:tgtEl>
                                        <p:attrNameLst>
                                          <p:attrName>ppt_x</p:attrName>
                                        </p:attrNameLst>
                                      </p:cBhvr>
                                      <p:tavLst>
                                        <p:tav tm="0">
                                          <p:val>
                                            <p:strVal val="#ppt_x-1"/>
                                          </p:val>
                                        </p:tav>
                                        <p:tav tm="100000">
                                          <p:val>
                                            <p:strVal val="#ppt_x"/>
                                          </p:val>
                                        </p:tav>
                                      </p:tavLst>
                                    </p:anim>
                                  </p:childTnLst>
                                </p:cTn>
                              </p:par>
                              <p:par>
                                <p:cTn id="78" presetID="2" presetClass="entr" presetSubtype="8" fill="hold" nodeType="withEffect">
                                  <p:stCondLst>
                                    <p:cond delay="300"/>
                                  </p:stCondLst>
                                  <p:childTnLst>
                                    <p:set>
                                      <p:cBhvr>
                                        <p:cTn id="79" dur="1" fill="hold">
                                          <p:stCondLst>
                                            <p:cond delay="0"/>
                                          </p:stCondLst>
                                        </p:cTn>
                                        <p:tgtEl>
                                          <p:spTgt spid="1792"/>
                                        </p:tgtEl>
                                        <p:attrNameLst>
                                          <p:attrName>style.visibility</p:attrName>
                                        </p:attrNameLst>
                                      </p:cBhvr>
                                      <p:to>
                                        <p:strVal val="visible"/>
                                      </p:to>
                                    </p:set>
                                    <p:anim calcmode="lin" valueType="num">
                                      <p:cBhvr additive="base">
                                        <p:cTn id="80" dur="500"/>
                                        <p:tgtEl>
                                          <p:spTgt spid="1792"/>
                                        </p:tgtEl>
                                        <p:attrNameLst>
                                          <p:attrName>ppt_x</p:attrName>
                                        </p:attrNameLst>
                                      </p:cBhvr>
                                      <p:tavLst>
                                        <p:tav tm="0">
                                          <p:val>
                                            <p:strVal val="#ppt_x-1"/>
                                          </p:val>
                                        </p:tav>
                                        <p:tav tm="100000">
                                          <p:val>
                                            <p:strVal val="#ppt_x"/>
                                          </p:val>
                                        </p:tav>
                                      </p:tavLst>
                                    </p:anim>
                                  </p:childTnLst>
                                </p:cTn>
                              </p:par>
                              <p:par>
                                <p:cTn id="81" presetID="2" presetClass="entr" presetSubtype="8" fill="hold" nodeType="withEffect">
                                  <p:stCondLst>
                                    <p:cond delay="600"/>
                                  </p:stCondLst>
                                  <p:childTnLst>
                                    <p:set>
                                      <p:cBhvr>
                                        <p:cTn id="82" dur="1" fill="hold">
                                          <p:stCondLst>
                                            <p:cond delay="0"/>
                                          </p:stCondLst>
                                        </p:cTn>
                                        <p:tgtEl>
                                          <p:spTgt spid="1795"/>
                                        </p:tgtEl>
                                        <p:attrNameLst>
                                          <p:attrName>style.visibility</p:attrName>
                                        </p:attrNameLst>
                                      </p:cBhvr>
                                      <p:to>
                                        <p:strVal val="visible"/>
                                      </p:to>
                                    </p:set>
                                    <p:anim calcmode="lin" valueType="num">
                                      <p:cBhvr additive="base">
                                        <p:cTn id="83" dur="500"/>
                                        <p:tgtEl>
                                          <p:spTgt spid="1795"/>
                                        </p:tgtEl>
                                        <p:attrNameLst>
                                          <p:attrName>ppt_x</p:attrName>
                                        </p:attrNameLst>
                                      </p:cBhvr>
                                      <p:tavLst>
                                        <p:tav tm="0">
                                          <p:val>
                                            <p:strVal val="#ppt_x-1"/>
                                          </p:val>
                                        </p:tav>
                                        <p:tav tm="100000">
                                          <p:val>
                                            <p:strVal val="#ppt_x"/>
                                          </p:val>
                                        </p:tav>
                                      </p:tavLst>
                                    </p:anim>
                                  </p:childTnLst>
                                </p:cTn>
                              </p:par>
                              <p:par>
                                <p:cTn id="84" presetID="2" presetClass="entr" presetSubtype="8" fill="hold" nodeType="withEffect">
                                  <p:stCondLst>
                                    <p:cond delay="600"/>
                                  </p:stCondLst>
                                  <p:childTnLst>
                                    <p:set>
                                      <p:cBhvr>
                                        <p:cTn id="85" dur="1" fill="hold">
                                          <p:stCondLst>
                                            <p:cond delay="0"/>
                                          </p:stCondLst>
                                        </p:cTn>
                                        <p:tgtEl>
                                          <p:spTgt spid="1800"/>
                                        </p:tgtEl>
                                        <p:attrNameLst>
                                          <p:attrName>style.visibility</p:attrName>
                                        </p:attrNameLst>
                                      </p:cBhvr>
                                      <p:to>
                                        <p:strVal val="visible"/>
                                      </p:to>
                                    </p:set>
                                    <p:anim calcmode="lin" valueType="num">
                                      <p:cBhvr additive="base">
                                        <p:cTn id="86" dur="500"/>
                                        <p:tgtEl>
                                          <p:spTgt spid="1800"/>
                                        </p:tgtEl>
                                        <p:attrNameLst>
                                          <p:attrName>ppt_x</p:attrName>
                                        </p:attrNameLst>
                                      </p:cBhvr>
                                      <p:tavLst>
                                        <p:tav tm="0">
                                          <p:val>
                                            <p:strVal val="#ppt_x-1"/>
                                          </p:val>
                                        </p:tav>
                                        <p:tav tm="100000">
                                          <p:val>
                                            <p:strVal val="#ppt_x"/>
                                          </p:val>
                                        </p:tav>
                                      </p:tavLst>
                                    </p:anim>
                                  </p:childTnLst>
                                </p:cTn>
                              </p:par>
                              <p:par>
                                <p:cTn id="87" presetID="2" presetClass="entr" presetSubtype="8" fill="hold" nodeType="withEffect">
                                  <p:stCondLst>
                                    <p:cond delay="600"/>
                                  </p:stCondLst>
                                  <p:childTnLst>
                                    <p:set>
                                      <p:cBhvr>
                                        <p:cTn id="88" dur="1" fill="hold">
                                          <p:stCondLst>
                                            <p:cond delay="0"/>
                                          </p:stCondLst>
                                        </p:cTn>
                                        <p:tgtEl>
                                          <p:spTgt spid="1803"/>
                                        </p:tgtEl>
                                        <p:attrNameLst>
                                          <p:attrName>style.visibility</p:attrName>
                                        </p:attrNameLst>
                                      </p:cBhvr>
                                      <p:to>
                                        <p:strVal val="visible"/>
                                      </p:to>
                                    </p:set>
                                    <p:anim calcmode="lin" valueType="num">
                                      <p:cBhvr additive="base">
                                        <p:cTn id="89" dur="500"/>
                                        <p:tgtEl>
                                          <p:spTgt spid="1803"/>
                                        </p:tgtEl>
                                        <p:attrNameLst>
                                          <p:attrName>ppt_x</p:attrName>
                                        </p:attrNameLst>
                                      </p:cBhvr>
                                      <p:tavLst>
                                        <p:tav tm="0">
                                          <p:val>
                                            <p:strVal val="#ppt_x-1"/>
                                          </p:val>
                                        </p:tav>
                                        <p:tav tm="100000">
                                          <p:val>
                                            <p:strVal val="#ppt_x"/>
                                          </p:val>
                                        </p:tav>
                                      </p:tavLst>
                                    </p:anim>
                                  </p:childTnLst>
                                </p:cTn>
                              </p:par>
                              <p:par>
                                <p:cTn id="90" presetID="2" presetClass="entr" presetSubtype="8" fill="hold" nodeType="withEffect">
                                  <p:stCondLst>
                                    <p:cond delay="600"/>
                                  </p:stCondLst>
                                  <p:childTnLst>
                                    <p:set>
                                      <p:cBhvr>
                                        <p:cTn id="91" dur="1" fill="hold">
                                          <p:stCondLst>
                                            <p:cond delay="0"/>
                                          </p:stCondLst>
                                        </p:cTn>
                                        <p:tgtEl>
                                          <p:spTgt spid="1813"/>
                                        </p:tgtEl>
                                        <p:attrNameLst>
                                          <p:attrName>style.visibility</p:attrName>
                                        </p:attrNameLst>
                                      </p:cBhvr>
                                      <p:to>
                                        <p:strVal val="visible"/>
                                      </p:to>
                                    </p:set>
                                    <p:anim calcmode="lin" valueType="num">
                                      <p:cBhvr additive="base">
                                        <p:cTn id="92" dur="500"/>
                                        <p:tgtEl>
                                          <p:spTgt spid="1813"/>
                                        </p:tgtEl>
                                        <p:attrNameLst>
                                          <p:attrName>ppt_x</p:attrName>
                                        </p:attrNameLst>
                                      </p:cBhvr>
                                      <p:tavLst>
                                        <p:tav tm="0">
                                          <p:val>
                                            <p:strVal val="#ppt_x-1"/>
                                          </p:val>
                                        </p:tav>
                                        <p:tav tm="100000">
                                          <p:val>
                                            <p:strVal val="#ppt_x"/>
                                          </p:val>
                                        </p:tav>
                                      </p:tavLst>
                                    </p:anim>
                                  </p:childTnLst>
                                </p:cTn>
                              </p:par>
                              <p:par>
                                <p:cTn id="93" presetID="2" presetClass="entr" presetSubtype="8" fill="hold" nodeType="withEffect">
                                  <p:stCondLst>
                                    <p:cond delay="300"/>
                                  </p:stCondLst>
                                  <p:childTnLst>
                                    <p:set>
                                      <p:cBhvr>
                                        <p:cTn id="94" dur="1" fill="hold">
                                          <p:stCondLst>
                                            <p:cond delay="0"/>
                                          </p:stCondLst>
                                        </p:cTn>
                                        <p:tgtEl>
                                          <p:spTgt spid="1824"/>
                                        </p:tgtEl>
                                        <p:attrNameLst>
                                          <p:attrName>style.visibility</p:attrName>
                                        </p:attrNameLst>
                                      </p:cBhvr>
                                      <p:to>
                                        <p:strVal val="visible"/>
                                      </p:to>
                                    </p:set>
                                    <p:anim calcmode="lin" valueType="num">
                                      <p:cBhvr additive="base">
                                        <p:cTn id="95" dur="500"/>
                                        <p:tgtEl>
                                          <p:spTgt spid="1824"/>
                                        </p:tgtEl>
                                        <p:attrNameLst>
                                          <p:attrName>ppt_x</p:attrName>
                                        </p:attrNameLst>
                                      </p:cBhvr>
                                      <p:tavLst>
                                        <p:tav tm="0">
                                          <p:val>
                                            <p:strVal val="#ppt_x-1"/>
                                          </p:val>
                                        </p:tav>
                                        <p:tav tm="100000">
                                          <p:val>
                                            <p:strVal val="#ppt_x"/>
                                          </p:val>
                                        </p:tav>
                                      </p:tavLst>
                                    </p:anim>
                                  </p:childTnLst>
                                </p:cTn>
                              </p:par>
                              <p:par>
                                <p:cTn id="96" presetID="2" presetClass="entr" presetSubtype="8" fill="hold" nodeType="withEffect">
                                  <p:stCondLst>
                                    <p:cond delay="0"/>
                                  </p:stCondLst>
                                  <p:childTnLst>
                                    <p:set>
                                      <p:cBhvr>
                                        <p:cTn id="97" dur="1" fill="hold">
                                          <p:stCondLst>
                                            <p:cond delay="0"/>
                                          </p:stCondLst>
                                        </p:cTn>
                                        <p:tgtEl>
                                          <p:spTgt spid="1827"/>
                                        </p:tgtEl>
                                        <p:attrNameLst>
                                          <p:attrName>style.visibility</p:attrName>
                                        </p:attrNameLst>
                                      </p:cBhvr>
                                      <p:to>
                                        <p:strVal val="visible"/>
                                      </p:to>
                                    </p:set>
                                    <p:anim calcmode="lin" valueType="num">
                                      <p:cBhvr additive="base">
                                        <p:cTn id="98" dur="500"/>
                                        <p:tgtEl>
                                          <p:spTgt spid="1827"/>
                                        </p:tgtEl>
                                        <p:attrNameLst>
                                          <p:attrName>ppt_x</p:attrName>
                                        </p:attrNameLst>
                                      </p:cBhvr>
                                      <p:tavLst>
                                        <p:tav tm="0">
                                          <p:val>
                                            <p:strVal val="#ppt_x-1"/>
                                          </p:val>
                                        </p:tav>
                                        <p:tav tm="100000">
                                          <p:val>
                                            <p:strVal val="#ppt_x"/>
                                          </p:val>
                                        </p:tav>
                                      </p:tavLst>
                                    </p:anim>
                                  </p:childTnLst>
                                </p:cTn>
                              </p:par>
                              <p:par>
                                <p:cTn id="99" presetID="2" presetClass="entr" presetSubtype="8" fill="hold" nodeType="withEffect">
                                  <p:stCondLst>
                                    <p:cond delay="0"/>
                                  </p:stCondLst>
                                  <p:childTnLst>
                                    <p:set>
                                      <p:cBhvr>
                                        <p:cTn id="100" dur="1" fill="hold">
                                          <p:stCondLst>
                                            <p:cond delay="0"/>
                                          </p:stCondLst>
                                        </p:cTn>
                                        <p:tgtEl>
                                          <p:spTgt spid="1830"/>
                                        </p:tgtEl>
                                        <p:attrNameLst>
                                          <p:attrName>style.visibility</p:attrName>
                                        </p:attrNameLst>
                                      </p:cBhvr>
                                      <p:to>
                                        <p:strVal val="visible"/>
                                      </p:to>
                                    </p:set>
                                    <p:anim calcmode="lin" valueType="num">
                                      <p:cBhvr additive="base">
                                        <p:cTn id="101" dur="500"/>
                                        <p:tgtEl>
                                          <p:spTgt spid="1830"/>
                                        </p:tgtEl>
                                        <p:attrNameLst>
                                          <p:attrName>ppt_x</p:attrName>
                                        </p:attrNameLst>
                                      </p:cBhvr>
                                      <p:tavLst>
                                        <p:tav tm="0">
                                          <p:val>
                                            <p:strVal val="#ppt_x-1"/>
                                          </p:val>
                                        </p:tav>
                                        <p:tav tm="100000">
                                          <p:val>
                                            <p:strVal val="#ppt_x"/>
                                          </p:val>
                                        </p:tav>
                                      </p:tavLst>
                                    </p:anim>
                                  </p:childTnLst>
                                </p:cTn>
                              </p:par>
                              <p:par>
                                <p:cTn id="102" presetID="2" presetClass="entr" presetSubtype="8" fill="hold" nodeType="withEffect">
                                  <p:stCondLst>
                                    <p:cond delay="0"/>
                                  </p:stCondLst>
                                  <p:childTnLst>
                                    <p:set>
                                      <p:cBhvr>
                                        <p:cTn id="103" dur="1" fill="hold">
                                          <p:stCondLst>
                                            <p:cond delay="0"/>
                                          </p:stCondLst>
                                        </p:cTn>
                                        <p:tgtEl>
                                          <p:spTgt spid="1833"/>
                                        </p:tgtEl>
                                        <p:attrNameLst>
                                          <p:attrName>style.visibility</p:attrName>
                                        </p:attrNameLst>
                                      </p:cBhvr>
                                      <p:to>
                                        <p:strVal val="visible"/>
                                      </p:to>
                                    </p:set>
                                    <p:anim calcmode="lin" valueType="num">
                                      <p:cBhvr additive="base">
                                        <p:cTn id="104" dur="500"/>
                                        <p:tgtEl>
                                          <p:spTgt spid="1833"/>
                                        </p:tgtEl>
                                        <p:attrNameLst>
                                          <p:attrName>ppt_x</p:attrName>
                                        </p:attrNameLst>
                                      </p:cBhvr>
                                      <p:tavLst>
                                        <p:tav tm="0">
                                          <p:val>
                                            <p:strVal val="#ppt_x-1"/>
                                          </p:val>
                                        </p:tav>
                                        <p:tav tm="100000">
                                          <p:val>
                                            <p:strVal val="#ppt_x"/>
                                          </p:val>
                                        </p:tav>
                                      </p:tavLst>
                                    </p:anim>
                                  </p:childTnLst>
                                </p:cTn>
                              </p:par>
                              <p:par>
                                <p:cTn id="105" presetID="8" presetClass="emph" presetSubtype="0" fill="hold" nodeType="withEffect">
                                  <p:stCondLst>
                                    <p:cond delay="0"/>
                                  </p:stCondLst>
                                  <p:childTnLst>
                                    <p:animRot by="-21600000">
                                      <p:cBhvr>
                                        <p:cTn id="106" dur="800" fill="hold"/>
                                        <p:tgtEl>
                                          <p:spTgt spid="1681"/>
                                        </p:tgtEl>
                                        <p:attrNameLst>
                                          <p:attrName>r</p:attrName>
                                        </p:attrNameLst>
                                      </p:cBhvr>
                                    </p:animRot>
                                  </p:childTnLst>
                                </p:cTn>
                              </p:par>
                              <p:par>
                                <p:cTn id="107" presetID="8" presetClass="emph" presetSubtype="0" fill="hold" nodeType="withEffect">
                                  <p:stCondLst>
                                    <p:cond delay="0"/>
                                  </p:stCondLst>
                                  <p:childTnLst>
                                    <p:animRot by="-21600000">
                                      <p:cBhvr>
                                        <p:cTn id="108" dur="800" fill="hold"/>
                                        <p:tgtEl>
                                          <p:spTgt spid="1687"/>
                                        </p:tgtEl>
                                        <p:attrNameLst>
                                          <p:attrName>r</p:attrName>
                                        </p:attrNameLst>
                                      </p:cBhvr>
                                    </p:animRot>
                                  </p:childTnLst>
                                </p:cTn>
                              </p:par>
                              <p:par>
                                <p:cTn id="109" presetID="8" presetClass="emph" presetSubtype="0" fill="hold" nodeType="withEffect">
                                  <p:stCondLst>
                                    <p:cond delay="0"/>
                                  </p:stCondLst>
                                  <p:childTnLst>
                                    <p:animRot by="-21600000">
                                      <p:cBhvr>
                                        <p:cTn id="110" dur="800" fill="hold"/>
                                        <p:tgtEl>
                                          <p:spTgt spid="1692"/>
                                        </p:tgtEl>
                                        <p:attrNameLst>
                                          <p:attrName>r</p:attrName>
                                        </p:attrNameLst>
                                      </p:cBhvr>
                                    </p:animRot>
                                  </p:childTnLst>
                                </p:cTn>
                              </p:par>
                              <p:par>
                                <p:cTn id="111" presetID="8" presetClass="emph" presetSubtype="0" fill="hold" nodeType="withEffect">
                                  <p:stCondLst>
                                    <p:cond delay="0"/>
                                  </p:stCondLst>
                                  <p:childTnLst>
                                    <p:animRot by="-21600000">
                                      <p:cBhvr>
                                        <p:cTn id="112" dur="800" fill="hold"/>
                                        <p:tgtEl>
                                          <p:spTgt spid="1695"/>
                                        </p:tgtEl>
                                        <p:attrNameLst>
                                          <p:attrName>r</p:attrName>
                                        </p:attrNameLst>
                                      </p:cBhvr>
                                    </p:animRot>
                                  </p:childTnLst>
                                </p:cTn>
                              </p:par>
                              <p:par>
                                <p:cTn id="113" presetID="8" presetClass="emph" presetSubtype="0" fill="hold" nodeType="withEffect">
                                  <p:stCondLst>
                                    <p:cond delay="0"/>
                                  </p:stCondLst>
                                  <p:childTnLst>
                                    <p:animRot by="-21600000">
                                      <p:cBhvr>
                                        <p:cTn id="114" dur="800" fill="hold"/>
                                        <p:tgtEl>
                                          <p:spTgt spid="1698"/>
                                        </p:tgtEl>
                                        <p:attrNameLst>
                                          <p:attrName>r</p:attrName>
                                        </p:attrNameLst>
                                      </p:cBhvr>
                                    </p:animRot>
                                  </p:childTnLst>
                                </p:cTn>
                              </p:par>
                              <p:par>
                                <p:cTn id="115" presetID="8" presetClass="emph" presetSubtype="0" fill="hold" nodeType="withEffect">
                                  <p:stCondLst>
                                    <p:cond delay="0"/>
                                  </p:stCondLst>
                                  <p:childTnLst>
                                    <p:animRot by="-21600000">
                                      <p:cBhvr>
                                        <p:cTn id="116" dur="800" fill="hold"/>
                                        <p:tgtEl>
                                          <p:spTgt spid="1701"/>
                                        </p:tgtEl>
                                        <p:attrNameLst>
                                          <p:attrName>r</p:attrName>
                                        </p:attrNameLst>
                                      </p:cBhvr>
                                    </p:animRot>
                                  </p:childTnLst>
                                </p:cTn>
                              </p:par>
                              <p:par>
                                <p:cTn id="117" presetID="8" presetClass="emph" presetSubtype="0" fill="hold" nodeType="withEffect">
                                  <p:stCondLst>
                                    <p:cond delay="0"/>
                                  </p:stCondLst>
                                  <p:childTnLst>
                                    <p:animRot by="-21600000">
                                      <p:cBhvr>
                                        <p:cTn id="118" dur="800" fill="hold"/>
                                        <p:tgtEl>
                                          <p:spTgt spid="1704"/>
                                        </p:tgtEl>
                                        <p:attrNameLst>
                                          <p:attrName>r</p:attrName>
                                        </p:attrNameLst>
                                      </p:cBhvr>
                                    </p:animRot>
                                  </p:childTnLst>
                                </p:cTn>
                              </p:par>
                              <p:par>
                                <p:cTn id="119" presetID="8" presetClass="emph" presetSubtype="0" fill="hold" nodeType="withEffect">
                                  <p:stCondLst>
                                    <p:cond delay="0"/>
                                  </p:stCondLst>
                                  <p:childTnLst>
                                    <p:animRot by="-21600000">
                                      <p:cBhvr>
                                        <p:cTn id="120" dur="800" fill="hold"/>
                                        <p:tgtEl>
                                          <p:spTgt spid="1710"/>
                                        </p:tgtEl>
                                        <p:attrNameLst>
                                          <p:attrName>r</p:attrName>
                                        </p:attrNameLst>
                                      </p:cBhvr>
                                    </p:animRot>
                                  </p:childTnLst>
                                </p:cTn>
                              </p:par>
                              <p:par>
                                <p:cTn id="121" presetID="8" presetClass="emph" presetSubtype="0" fill="hold" nodeType="withEffect">
                                  <p:stCondLst>
                                    <p:cond delay="0"/>
                                  </p:stCondLst>
                                  <p:childTnLst>
                                    <p:animRot by="-21600000">
                                      <p:cBhvr>
                                        <p:cTn id="122" dur="800" fill="hold"/>
                                        <p:tgtEl>
                                          <p:spTgt spid="1726"/>
                                        </p:tgtEl>
                                        <p:attrNameLst>
                                          <p:attrName>r</p:attrName>
                                        </p:attrNameLst>
                                      </p:cBhvr>
                                    </p:animRot>
                                  </p:childTnLst>
                                </p:cTn>
                              </p:par>
                              <p:par>
                                <p:cTn id="123" presetID="8" presetClass="emph" presetSubtype="0" fill="hold" nodeType="withEffect">
                                  <p:stCondLst>
                                    <p:cond delay="0"/>
                                  </p:stCondLst>
                                  <p:childTnLst>
                                    <p:animRot by="-21600000">
                                      <p:cBhvr>
                                        <p:cTn id="124" dur="800" fill="hold"/>
                                        <p:tgtEl>
                                          <p:spTgt spid="1729"/>
                                        </p:tgtEl>
                                        <p:attrNameLst>
                                          <p:attrName>r</p:attrName>
                                        </p:attrNameLst>
                                      </p:cBhvr>
                                    </p:animRot>
                                  </p:childTnLst>
                                </p:cTn>
                              </p:par>
                              <p:par>
                                <p:cTn id="125" presetID="8" presetClass="emph" presetSubtype="0" fill="hold" nodeType="withEffect">
                                  <p:stCondLst>
                                    <p:cond delay="0"/>
                                  </p:stCondLst>
                                  <p:childTnLst>
                                    <p:animRot by="-21600000">
                                      <p:cBhvr>
                                        <p:cTn id="126" dur="800" fill="hold"/>
                                        <p:tgtEl>
                                          <p:spTgt spid="1732"/>
                                        </p:tgtEl>
                                        <p:attrNameLst>
                                          <p:attrName>r</p:attrName>
                                        </p:attrNameLst>
                                      </p:cBhvr>
                                    </p:animRot>
                                  </p:childTnLst>
                                </p:cTn>
                              </p:par>
                              <p:par>
                                <p:cTn id="127" presetID="8" presetClass="emph" presetSubtype="0" fill="hold" nodeType="withEffect">
                                  <p:stCondLst>
                                    <p:cond delay="0"/>
                                  </p:stCondLst>
                                  <p:childTnLst>
                                    <p:animRot by="-21600000">
                                      <p:cBhvr>
                                        <p:cTn id="128" dur="800" fill="hold"/>
                                        <p:tgtEl>
                                          <p:spTgt spid="1735"/>
                                        </p:tgtEl>
                                        <p:attrNameLst>
                                          <p:attrName>r</p:attrName>
                                        </p:attrNameLst>
                                      </p:cBhvr>
                                    </p:animRot>
                                  </p:childTnLst>
                                </p:cTn>
                              </p:par>
                              <p:par>
                                <p:cTn id="129" presetID="8" presetClass="emph" presetSubtype="0" fill="hold" nodeType="withEffect">
                                  <p:stCondLst>
                                    <p:cond delay="0"/>
                                  </p:stCondLst>
                                  <p:childTnLst>
                                    <p:animRot by="-21600000">
                                      <p:cBhvr>
                                        <p:cTn id="130" dur="800" fill="hold"/>
                                        <p:tgtEl>
                                          <p:spTgt spid="1740"/>
                                        </p:tgtEl>
                                        <p:attrNameLst>
                                          <p:attrName>r</p:attrName>
                                        </p:attrNameLst>
                                      </p:cBhvr>
                                    </p:animRot>
                                  </p:childTnLst>
                                </p:cTn>
                              </p:par>
                              <p:par>
                                <p:cTn id="131" presetID="8" presetClass="emph" presetSubtype="0" fill="hold" nodeType="withEffect">
                                  <p:stCondLst>
                                    <p:cond delay="0"/>
                                  </p:stCondLst>
                                  <p:childTnLst>
                                    <p:animRot by="-21600000">
                                      <p:cBhvr>
                                        <p:cTn id="132" dur="800" fill="hold"/>
                                        <p:tgtEl>
                                          <p:spTgt spid="1760"/>
                                        </p:tgtEl>
                                        <p:attrNameLst>
                                          <p:attrName>r</p:attrName>
                                        </p:attrNameLst>
                                      </p:cBhvr>
                                    </p:animRot>
                                  </p:childTnLst>
                                </p:cTn>
                              </p:par>
                              <p:par>
                                <p:cTn id="133" presetID="8" presetClass="emph" presetSubtype="0" fill="hold" nodeType="withEffect">
                                  <p:stCondLst>
                                    <p:cond delay="0"/>
                                  </p:stCondLst>
                                  <p:childTnLst>
                                    <p:animRot by="-21600000">
                                      <p:cBhvr>
                                        <p:cTn id="134" dur="800" fill="hold"/>
                                        <p:tgtEl>
                                          <p:spTgt spid="1768"/>
                                        </p:tgtEl>
                                        <p:attrNameLst>
                                          <p:attrName>r</p:attrName>
                                        </p:attrNameLst>
                                      </p:cBhvr>
                                    </p:animRot>
                                  </p:childTnLst>
                                </p:cTn>
                              </p:par>
                              <p:par>
                                <p:cTn id="135" presetID="8" presetClass="emph" presetSubtype="0" fill="hold" nodeType="withEffect">
                                  <p:stCondLst>
                                    <p:cond delay="0"/>
                                  </p:stCondLst>
                                  <p:childTnLst>
                                    <p:animRot by="-21600000">
                                      <p:cBhvr>
                                        <p:cTn id="136" dur="800" fill="hold"/>
                                        <p:tgtEl>
                                          <p:spTgt spid="1771"/>
                                        </p:tgtEl>
                                        <p:attrNameLst>
                                          <p:attrName>r</p:attrName>
                                        </p:attrNameLst>
                                      </p:cBhvr>
                                    </p:animRot>
                                  </p:childTnLst>
                                </p:cTn>
                              </p:par>
                              <p:par>
                                <p:cTn id="137" presetID="8" presetClass="emph" presetSubtype="0" fill="hold" nodeType="withEffect">
                                  <p:stCondLst>
                                    <p:cond delay="0"/>
                                  </p:stCondLst>
                                  <p:childTnLst>
                                    <p:animRot by="-21600000">
                                      <p:cBhvr>
                                        <p:cTn id="138" dur="800" fill="hold"/>
                                        <p:tgtEl>
                                          <p:spTgt spid="1776"/>
                                        </p:tgtEl>
                                        <p:attrNameLst>
                                          <p:attrName>r</p:attrName>
                                        </p:attrNameLst>
                                      </p:cBhvr>
                                    </p:animRot>
                                  </p:childTnLst>
                                </p:cTn>
                              </p:par>
                              <p:par>
                                <p:cTn id="139" presetID="8" presetClass="emph" presetSubtype="0" fill="hold" nodeType="withEffect">
                                  <p:stCondLst>
                                    <p:cond delay="0"/>
                                  </p:stCondLst>
                                  <p:childTnLst>
                                    <p:animRot by="-21600000">
                                      <p:cBhvr>
                                        <p:cTn id="140" dur="800" fill="hold"/>
                                        <p:tgtEl>
                                          <p:spTgt spid="1779"/>
                                        </p:tgtEl>
                                        <p:attrNameLst>
                                          <p:attrName>r</p:attrName>
                                        </p:attrNameLst>
                                      </p:cBhvr>
                                    </p:animRot>
                                  </p:childTnLst>
                                </p:cTn>
                              </p:par>
                              <p:par>
                                <p:cTn id="141" presetID="8" presetClass="emph" presetSubtype="0" fill="hold" nodeType="withEffect">
                                  <p:stCondLst>
                                    <p:cond delay="0"/>
                                  </p:stCondLst>
                                  <p:childTnLst>
                                    <p:animRot by="-21600000">
                                      <p:cBhvr>
                                        <p:cTn id="142" dur="800" fill="hold"/>
                                        <p:tgtEl>
                                          <p:spTgt spid="1784"/>
                                        </p:tgtEl>
                                        <p:attrNameLst>
                                          <p:attrName>r</p:attrName>
                                        </p:attrNameLst>
                                      </p:cBhvr>
                                    </p:animRot>
                                  </p:childTnLst>
                                </p:cTn>
                              </p:par>
                              <p:par>
                                <p:cTn id="143" presetID="8" presetClass="emph" presetSubtype="0" fill="hold" nodeType="withEffect">
                                  <p:stCondLst>
                                    <p:cond delay="0"/>
                                  </p:stCondLst>
                                  <p:childTnLst>
                                    <p:animRot by="-21600000">
                                      <p:cBhvr>
                                        <p:cTn id="144" dur="800" fill="hold"/>
                                        <p:tgtEl>
                                          <p:spTgt spid="1787"/>
                                        </p:tgtEl>
                                        <p:attrNameLst>
                                          <p:attrName>r</p:attrName>
                                        </p:attrNameLst>
                                      </p:cBhvr>
                                    </p:animRot>
                                  </p:childTnLst>
                                </p:cTn>
                              </p:par>
                              <p:par>
                                <p:cTn id="145" presetID="8" presetClass="emph" presetSubtype="0" fill="hold" nodeType="withEffect">
                                  <p:stCondLst>
                                    <p:cond delay="0"/>
                                  </p:stCondLst>
                                  <p:childTnLst>
                                    <p:animRot by="-21600000">
                                      <p:cBhvr>
                                        <p:cTn id="146" dur="800" fill="hold"/>
                                        <p:tgtEl>
                                          <p:spTgt spid="1792"/>
                                        </p:tgtEl>
                                        <p:attrNameLst>
                                          <p:attrName>r</p:attrName>
                                        </p:attrNameLst>
                                      </p:cBhvr>
                                    </p:animRot>
                                  </p:childTnLst>
                                </p:cTn>
                              </p:par>
                              <p:par>
                                <p:cTn id="147" presetID="8" presetClass="emph" presetSubtype="0" fill="hold" nodeType="withEffect">
                                  <p:stCondLst>
                                    <p:cond delay="0"/>
                                  </p:stCondLst>
                                  <p:childTnLst>
                                    <p:animRot by="-21600000">
                                      <p:cBhvr>
                                        <p:cTn id="148" dur="800" fill="hold"/>
                                        <p:tgtEl>
                                          <p:spTgt spid="1795"/>
                                        </p:tgtEl>
                                        <p:attrNameLst>
                                          <p:attrName>r</p:attrName>
                                        </p:attrNameLst>
                                      </p:cBhvr>
                                    </p:animRot>
                                  </p:childTnLst>
                                </p:cTn>
                              </p:par>
                              <p:par>
                                <p:cTn id="149" presetID="8" presetClass="emph" presetSubtype="0" fill="hold" nodeType="withEffect">
                                  <p:stCondLst>
                                    <p:cond delay="0"/>
                                  </p:stCondLst>
                                  <p:childTnLst>
                                    <p:animRot by="-21600000">
                                      <p:cBhvr>
                                        <p:cTn id="150" dur="800" fill="hold"/>
                                        <p:tgtEl>
                                          <p:spTgt spid="1800"/>
                                        </p:tgtEl>
                                        <p:attrNameLst>
                                          <p:attrName>r</p:attrName>
                                        </p:attrNameLst>
                                      </p:cBhvr>
                                    </p:animRot>
                                  </p:childTnLst>
                                </p:cTn>
                              </p:par>
                              <p:par>
                                <p:cTn id="151" presetID="8" presetClass="emph" presetSubtype="0" fill="hold" nodeType="withEffect">
                                  <p:stCondLst>
                                    <p:cond delay="0"/>
                                  </p:stCondLst>
                                  <p:childTnLst>
                                    <p:animRot by="-21600000">
                                      <p:cBhvr>
                                        <p:cTn id="152" dur="800" fill="hold"/>
                                        <p:tgtEl>
                                          <p:spTgt spid="1803"/>
                                        </p:tgtEl>
                                        <p:attrNameLst>
                                          <p:attrName>r</p:attrName>
                                        </p:attrNameLst>
                                      </p:cBhvr>
                                    </p:animRot>
                                  </p:childTnLst>
                                </p:cTn>
                              </p:par>
                              <p:par>
                                <p:cTn id="153" presetID="8" presetClass="emph" presetSubtype="0" fill="hold" nodeType="withEffect">
                                  <p:stCondLst>
                                    <p:cond delay="0"/>
                                  </p:stCondLst>
                                  <p:childTnLst>
                                    <p:animRot by="-21600000">
                                      <p:cBhvr>
                                        <p:cTn id="154" dur="800" fill="hold"/>
                                        <p:tgtEl>
                                          <p:spTgt spid="1813"/>
                                        </p:tgtEl>
                                        <p:attrNameLst>
                                          <p:attrName>r</p:attrName>
                                        </p:attrNameLst>
                                      </p:cBhvr>
                                    </p:animRot>
                                  </p:childTnLst>
                                </p:cTn>
                              </p:par>
                              <p:par>
                                <p:cTn id="155" presetID="8" presetClass="emph" presetSubtype="0" fill="hold" nodeType="withEffect">
                                  <p:stCondLst>
                                    <p:cond delay="0"/>
                                  </p:stCondLst>
                                  <p:childTnLst>
                                    <p:animRot by="-21600000">
                                      <p:cBhvr>
                                        <p:cTn id="156" dur="800" fill="hold"/>
                                        <p:tgtEl>
                                          <p:spTgt spid="1824"/>
                                        </p:tgtEl>
                                        <p:attrNameLst>
                                          <p:attrName>r</p:attrName>
                                        </p:attrNameLst>
                                      </p:cBhvr>
                                    </p:animRot>
                                  </p:childTnLst>
                                </p:cTn>
                              </p:par>
                              <p:par>
                                <p:cTn id="157" presetID="8" presetClass="emph" presetSubtype="0" fill="hold" nodeType="withEffect">
                                  <p:stCondLst>
                                    <p:cond delay="0"/>
                                  </p:stCondLst>
                                  <p:childTnLst>
                                    <p:animRot by="-21600000">
                                      <p:cBhvr>
                                        <p:cTn id="158" dur="800" fill="hold"/>
                                        <p:tgtEl>
                                          <p:spTgt spid="1827"/>
                                        </p:tgtEl>
                                        <p:attrNameLst>
                                          <p:attrName>r</p:attrName>
                                        </p:attrNameLst>
                                      </p:cBhvr>
                                    </p:animRot>
                                  </p:childTnLst>
                                </p:cTn>
                              </p:par>
                              <p:par>
                                <p:cTn id="159" presetID="8" presetClass="emph" presetSubtype="0" fill="hold" nodeType="withEffect">
                                  <p:stCondLst>
                                    <p:cond delay="0"/>
                                  </p:stCondLst>
                                  <p:childTnLst>
                                    <p:animRot by="-21600000">
                                      <p:cBhvr>
                                        <p:cTn id="160" dur="800" fill="hold"/>
                                        <p:tgtEl>
                                          <p:spTgt spid="1830"/>
                                        </p:tgtEl>
                                        <p:attrNameLst>
                                          <p:attrName>r</p:attrName>
                                        </p:attrNameLst>
                                      </p:cBhvr>
                                    </p:animRot>
                                  </p:childTnLst>
                                </p:cTn>
                              </p:par>
                              <p:par>
                                <p:cTn id="161" presetID="8" presetClass="emph" presetSubtype="0" fill="hold" nodeType="withEffect">
                                  <p:stCondLst>
                                    <p:cond delay="0"/>
                                  </p:stCondLst>
                                  <p:childTnLst>
                                    <p:animRot by="-21600000">
                                      <p:cBhvr>
                                        <p:cTn id="162" dur="800" fill="hold"/>
                                        <p:tgtEl>
                                          <p:spTgt spid="1833"/>
                                        </p:tgtEl>
                                        <p:attrNameLst>
                                          <p:attrName>r</p:attrName>
                                        </p:attrNameLst>
                                      </p:cBhvr>
                                    </p:animRot>
                                  </p:childTnLst>
                                </p:cTn>
                              </p:par>
                              <p:par>
                                <p:cTn id="163" presetID="2" presetClass="entr" presetSubtype="8" fill="hold" nodeType="withEffect">
                                  <p:stCondLst>
                                    <p:cond delay="0"/>
                                  </p:stCondLst>
                                  <p:childTnLst>
                                    <p:set>
                                      <p:cBhvr>
                                        <p:cTn id="164" dur="1" fill="hold">
                                          <p:stCondLst>
                                            <p:cond delay="0"/>
                                          </p:stCondLst>
                                        </p:cTn>
                                        <p:tgtEl>
                                          <p:spTgt spid="1684"/>
                                        </p:tgtEl>
                                        <p:attrNameLst>
                                          <p:attrName>style.visibility</p:attrName>
                                        </p:attrNameLst>
                                      </p:cBhvr>
                                      <p:to>
                                        <p:strVal val="visible"/>
                                      </p:to>
                                    </p:set>
                                    <p:anim calcmode="lin" valueType="num">
                                      <p:cBhvr additive="base">
                                        <p:cTn id="165" dur="500"/>
                                        <p:tgtEl>
                                          <p:spTgt spid="1684"/>
                                        </p:tgtEl>
                                        <p:attrNameLst>
                                          <p:attrName>ppt_x</p:attrName>
                                        </p:attrNameLst>
                                      </p:cBhvr>
                                      <p:tavLst>
                                        <p:tav tm="0">
                                          <p:val>
                                            <p:strVal val="#ppt_x-1"/>
                                          </p:val>
                                        </p:tav>
                                        <p:tav tm="100000">
                                          <p:val>
                                            <p:strVal val="#ppt_x"/>
                                          </p:val>
                                        </p:tav>
                                      </p:tavLst>
                                    </p:anim>
                                  </p:childTnLst>
                                </p:cTn>
                              </p:par>
                              <p:par>
                                <p:cTn id="166" presetID="2" presetClass="entr" presetSubtype="8" fill="hold" nodeType="withEffect">
                                  <p:stCondLst>
                                    <p:cond delay="0"/>
                                  </p:stCondLst>
                                  <p:childTnLst>
                                    <p:set>
                                      <p:cBhvr>
                                        <p:cTn id="167" dur="1" fill="hold">
                                          <p:stCondLst>
                                            <p:cond delay="0"/>
                                          </p:stCondLst>
                                        </p:cTn>
                                        <p:tgtEl>
                                          <p:spTgt spid="1707"/>
                                        </p:tgtEl>
                                        <p:attrNameLst>
                                          <p:attrName>style.visibility</p:attrName>
                                        </p:attrNameLst>
                                      </p:cBhvr>
                                      <p:to>
                                        <p:strVal val="visible"/>
                                      </p:to>
                                    </p:set>
                                    <p:anim calcmode="lin" valueType="num">
                                      <p:cBhvr additive="base">
                                        <p:cTn id="168" dur="500"/>
                                        <p:tgtEl>
                                          <p:spTgt spid="1707"/>
                                        </p:tgtEl>
                                        <p:attrNameLst>
                                          <p:attrName>ppt_x</p:attrName>
                                        </p:attrNameLst>
                                      </p:cBhvr>
                                      <p:tavLst>
                                        <p:tav tm="0">
                                          <p:val>
                                            <p:strVal val="#ppt_x-1"/>
                                          </p:val>
                                        </p:tav>
                                        <p:tav tm="100000">
                                          <p:val>
                                            <p:strVal val="#ppt_x"/>
                                          </p:val>
                                        </p:tav>
                                      </p:tavLst>
                                    </p:anim>
                                  </p:childTnLst>
                                </p:cTn>
                              </p:par>
                              <p:par>
                                <p:cTn id="169" presetID="2" presetClass="entr" presetSubtype="8" fill="hold" nodeType="withEffect">
                                  <p:stCondLst>
                                    <p:cond delay="200"/>
                                  </p:stCondLst>
                                  <p:childTnLst>
                                    <p:set>
                                      <p:cBhvr>
                                        <p:cTn id="170" dur="1" fill="hold">
                                          <p:stCondLst>
                                            <p:cond delay="0"/>
                                          </p:stCondLst>
                                        </p:cTn>
                                        <p:tgtEl>
                                          <p:spTgt spid="1715"/>
                                        </p:tgtEl>
                                        <p:attrNameLst>
                                          <p:attrName>style.visibility</p:attrName>
                                        </p:attrNameLst>
                                      </p:cBhvr>
                                      <p:to>
                                        <p:strVal val="visible"/>
                                      </p:to>
                                    </p:set>
                                    <p:anim calcmode="lin" valueType="num">
                                      <p:cBhvr additive="base">
                                        <p:cTn id="171" dur="500"/>
                                        <p:tgtEl>
                                          <p:spTgt spid="1715"/>
                                        </p:tgtEl>
                                        <p:attrNameLst>
                                          <p:attrName>ppt_x</p:attrName>
                                        </p:attrNameLst>
                                      </p:cBhvr>
                                      <p:tavLst>
                                        <p:tav tm="0">
                                          <p:val>
                                            <p:strVal val="#ppt_x-1"/>
                                          </p:val>
                                        </p:tav>
                                        <p:tav tm="100000">
                                          <p:val>
                                            <p:strVal val="#ppt_x"/>
                                          </p:val>
                                        </p:tav>
                                      </p:tavLst>
                                    </p:anim>
                                  </p:childTnLst>
                                </p:cTn>
                              </p:par>
                              <p:par>
                                <p:cTn id="172" presetID="2" presetClass="entr" presetSubtype="8" fill="hold" nodeType="withEffect">
                                  <p:stCondLst>
                                    <p:cond delay="200"/>
                                  </p:stCondLst>
                                  <p:childTnLst>
                                    <p:set>
                                      <p:cBhvr>
                                        <p:cTn id="173" dur="1" fill="hold">
                                          <p:stCondLst>
                                            <p:cond delay="0"/>
                                          </p:stCondLst>
                                        </p:cTn>
                                        <p:tgtEl>
                                          <p:spTgt spid="1718"/>
                                        </p:tgtEl>
                                        <p:attrNameLst>
                                          <p:attrName>style.visibility</p:attrName>
                                        </p:attrNameLst>
                                      </p:cBhvr>
                                      <p:to>
                                        <p:strVal val="visible"/>
                                      </p:to>
                                    </p:set>
                                    <p:anim calcmode="lin" valueType="num">
                                      <p:cBhvr additive="base">
                                        <p:cTn id="174" dur="500"/>
                                        <p:tgtEl>
                                          <p:spTgt spid="1718"/>
                                        </p:tgtEl>
                                        <p:attrNameLst>
                                          <p:attrName>ppt_x</p:attrName>
                                        </p:attrNameLst>
                                      </p:cBhvr>
                                      <p:tavLst>
                                        <p:tav tm="0">
                                          <p:val>
                                            <p:strVal val="#ppt_x-1"/>
                                          </p:val>
                                        </p:tav>
                                        <p:tav tm="100000">
                                          <p:val>
                                            <p:strVal val="#ppt_x"/>
                                          </p:val>
                                        </p:tav>
                                      </p:tavLst>
                                    </p:anim>
                                  </p:childTnLst>
                                </p:cTn>
                              </p:par>
                              <p:par>
                                <p:cTn id="175" presetID="2" presetClass="entr" presetSubtype="8" fill="hold" nodeType="withEffect">
                                  <p:stCondLst>
                                    <p:cond delay="200"/>
                                  </p:stCondLst>
                                  <p:childTnLst>
                                    <p:set>
                                      <p:cBhvr>
                                        <p:cTn id="176" dur="1" fill="hold">
                                          <p:stCondLst>
                                            <p:cond delay="0"/>
                                          </p:stCondLst>
                                        </p:cTn>
                                        <p:tgtEl>
                                          <p:spTgt spid="1721"/>
                                        </p:tgtEl>
                                        <p:attrNameLst>
                                          <p:attrName>style.visibility</p:attrName>
                                        </p:attrNameLst>
                                      </p:cBhvr>
                                      <p:to>
                                        <p:strVal val="visible"/>
                                      </p:to>
                                    </p:set>
                                    <p:anim calcmode="lin" valueType="num">
                                      <p:cBhvr additive="base">
                                        <p:cTn id="177" dur="500"/>
                                        <p:tgtEl>
                                          <p:spTgt spid="1721"/>
                                        </p:tgtEl>
                                        <p:attrNameLst>
                                          <p:attrName>ppt_x</p:attrName>
                                        </p:attrNameLst>
                                      </p:cBhvr>
                                      <p:tavLst>
                                        <p:tav tm="0">
                                          <p:val>
                                            <p:strVal val="#ppt_x-1"/>
                                          </p:val>
                                        </p:tav>
                                        <p:tav tm="100000">
                                          <p:val>
                                            <p:strVal val="#ppt_x"/>
                                          </p:val>
                                        </p:tav>
                                      </p:tavLst>
                                    </p:anim>
                                  </p:childTnLst>
                                </p:cTn>
                              </p:par>
                              <p:par>
                                <p:cTn id="178" presetID="2" presetClass="entr" presetSubtype="8" fill="hold" nodeType="withEffect">
                                  <p:stCondLst>
                                    <p:cond delay="0"/>
                                  </p:stCondLst>
                                  <p:childTnLst>
                                    <p:set>
                                      <p:cBhvr>
                                        <p:cTn id="179" dur="1" fill="hold">
                                          <p:stCondLst>
                                            <p:cond delay="0"/>
                                          </p:stCondLst>
                                        </p:cTn>
                                        <p:tgtEl>
                                          <p:spTgt spid="1743"/>
                                        </p:tgtEl>
                                        <p:attrNameLst>
                                          <p:attrName>style.visibility</p:attrName>
                                        </p:attrNameLst>
                                      </p:cBhvr>
                                      <p:to>
                                        <p:strVal val="visible"/>
                                      </p:to>
                                    </p:set>
                                    <p:anim calcmode="lin" valueType="num">
                                      <p:cBhvr additive="base">
                                        <p:cTn id="180" dur="500"/>
                                        <p:tgtEl>
                                          <p:spTgt spid="1743"/>
                                        </p:tgtEl>
                                        <p:attrNameLst>
                                          <p:attrName>ppt_x</p:attrName>
                                        </p:attrNameLst>
                                      </p:cBhvr>
                                      <p:tavLst>
                                        <p:tav tm="0">
                                          <p:val>
                                            <p:strVal val="#ppt_x-1"/>
                                          </p:val>
                                        </p:tav>
                                        <p:tav tm="100000">
                                          <p:val>
                                            <p:strVal val="#ppt_x"/>
                                          </p:val>
                                        </p:tav>
                                      </p:tavLst>
                                    </p:anim>
                                  </p:childTnLst>
                                </p:cTn>
                              </p:par>
                              <p:par>
                                <p:cTn id="181" presetID="2" presetClass="entr" presetSubtype="8" fill="hold" nodeType="withEffect">
                                  <p:stCondLst>
                                    <p:cond delay="200"/>
                                  </p:stCondLst>
                                  <p:childTnLst>
                                    <p:set>
                                      <p:cBhvr>
                                        <p:cTn id="182" dur="1" fill="hold">
                                          <p:stCondLst>
                                            <p:cond delay="0"/>
                                          </p:stCondLst>
                                        </p:cTn>
                                        <p:tgtEl>
                                          <p:spTgt spid="1746"/>
                                        </p:tgtEl>
                                        <p:attrNameLst>
                                          <p:attrName>style.visibility</p:attrName>
                                        </p:attrNameLst>
                                      </p:cBhvr>
                                      <p:to>
                                        <p:strVal val="visible"/>
                                      </p:to>
                                    </p:set>
                                    <p:anim calcmode="lin" valueType="num">
                                      <p:cBhvr additive="base">
                                        <p:cTn id="183" dur="500"/>
                                        <p:tgtEl>
                                          <p:spTgt spid="1746"/>
                                        </p:tgtEl>
                                        <p:attrNameLst>
                                          <p:attrName>ppt_x</p:attrName>
                                        </p:attrNameLst>
                                      </p:cBhvr>
                                      <p:tavLst>
                                        <p:tav tm="0">
                                          <p:val>
                                            <p:strVal val="#ppt_x-1"/>
                                          </p:val>
                                        </p:tav>
                                        <p:tav tm="100000">
                                          <p:val>
                                            <p:strVal val="#ppt_x"/>
                                          </p:val>
                                        </p:tav>
                                      </p:tavLst>
                                    </p:anim>
                                  </p:childTnLst>
                                </p:cTn>
                              </p:par>
                              <p:par>
                                <p:cTn id="184" presetID="2" presetClass="entr" presetSubtype="8" fill="hold" nodeType="withEffect">
                                  <p:stCondLst>
                                    <p:cond delay="200"/>
                                  </p:stCondLst>
                                  <p:childTnLst>
                                    <p:set>
                                      <p:cBhvr>
                                        <p:cTn id="185" dur="1" fill="hold">
                                          <p:stCondLst>
                                            <p:cond delay="0"/>
                                          </p:stCondLst>
                                        </p:cTn>
                                        <p:tgtEl>
                                          <p:spTgt spid="1749"/>
                                        </p:tgtEl>
                                        <p:attrNameLst>
                                          <p:attrName>style.visibility</p:attrName>
                                        </p:attrNameLst>
                                      </p:cBhvr>
                                      <p:to>
                                        <p:strVal val="visible"/>
                                      </p:to>
                                    </p:set>
                                    <p:anim calcmode="lin" valueType="num">
                                      <p:cBhvr additive="base">
                                        <p:cTn id="186" dur="500"/>
                                        <p:tgtEl>
                                          <p:spTgt spid="1749"/>
                                        </p:tgtEl>
                                        <p:attrNameLst>
                                          <p:attrName>ppt_x</p:attrName>
                                        </p:attrNameLst>
                                      </p:cBhvr>
                                      <p:tavLst>
                                        <p:tav tm="0">
                                          <p:val>
                                            <p:strVal val="#ppt_x-1"/>
                                          </p:val>
                                        </p:tav>
                                        <p:tav tm="100000">
                                          <p:val>
                                            <p:strVal val="#ppt_x"/>
                                          </p:val>
                                        </p:tav>
                                      </p:tavLst>
                                    </p:anim>
                                  </p:childTnLst>
                                </p:cTn>
                              </p:par>
                              <p:par>
                                <p:cTn id="187" presetID="2" presetClass="entr" presetSubtype="8" fill="hold" nodeType="withEffect">
                                  <p:stCondLst>
                                    <p:cond delay="200"/>
                                  </p:stCondLst>
                                  <p:childTnLst>
                                    <p:set>
                                      <p:cBhvr>
                                        <p:cTn id="188" dur="1" fill="hold">
                                          <p:stCondLst>
                                            <p:cond delay="0"/>
                                          </p:stCondLst>
                                        </p:cTn>
                                        <p:tgtEl>
                                          <p:spTgt spid="1754"/>
                                        </p:tgtEl>
                                        <p:attrNameLst>
                                          <p:attrName>style.visibility</p:attrName>
                                        </p:attrNameLst>
                                      </p:cBhvr>
                                      <p:to>
                                        <p:strVal val="visible"/>
                                      </p:to>
                                    </p:set>
                                    <p:anim calcmode="lin" valueType="num">
                                      <p:cBhvr additive="base">
                                        <p:cTn id="189" dur="500"/>
                                        <p:tgtEl>
                                          <p:spTgt spid="1754"/>
                                        </p:tgtEl>
                                        <p:attrNameLst>
                                          <p:attrName>ppt_x</p:attrName>
                                        </p:attrNameLst>
                                      </p:cBhvr>
                                      <p:tavLst>
                                        <p:tav tm="0">
                                          <p:val>
                                            <p:strVal val="#ppt_x-1"/>
                                          </p:val>
                                        </p:tav>
                                        <p:tav tm="100000">
                                          <p:val>
                                            <p:strVal val="#ppt_x"/>
                                          </p:val>
                                        </p:tav>
                                      </p:tavLst>
                                    </p:anim>
                                  </p:childTnLst>
                                </p:cTn>
                              </p:par>
                              <p:par>
                                <p:cTn id="190" presetID="2" presetClass="entr" presetSubtype="8" fill="hold" nodeType="withEffect">
                                  <p:stCondLst>
                                    <p:cond delay="300"/>
                                  </p:stCondLst>
                                  <p:childTnLst>
                                    <p:set>
                                      <p:cBhvr>
                                        <p:cTn id="191" dur="1" fill="hold">
                                          <p:stCondLst>
                                            <p:cond delay="0"/>
                                          </p:stCondLst>
                                        </p:cTn>
                                        <p:tgtEl>
                                          <p:spTgt spid="1757"/>
                                        </p:tgtEl>
                                        <p:attrNameLst>
                                          <p:attrName>style.visibility</p:attrName>
                                        </p:attrNameLst>
                                      </p:cBhvr>
                                      <p:to>
                                        <p:strVal val="visible"/>
                                      </p:to>
                                    </p:set>
                                    <p:anim calcmode="lin" valueType="num">
                                      <p:cBhvr additive="base">
                                        <p:cTn id="192" dur="500"/>
                                        <p:tgtEl>
                                          <p:spTgt spid="1757"/>
                                        </p:tgtEl>
                                        <p:attrNameLst>
                                          <p:attrName>ppt_x</p:attrName>
                                        </p:attrNameLst>
                                      </p:cBhvr>
                                      <p:tavLst>
                                        <p:tav tm="0">
                                          <p:val>
                                            <p:strVal val="#ppt_x-1"/>
                                          </p:val>
                                        </p:tav>
                                        <p:tav tm="100000">
                                          <p:val>
                                            <p:strVal val="#ppt_x"/>
                                          </p:val>
                                        </p:tav>
                                      </p:tavLst>
                                    </p:anim>
                                  </p:childTnLst>
                                </p:cTn>
                              </p:par>
                              <p:par>
                                <p:cTn id="193" presetID="2" presetClass="entr" presetSubtype="8" fill="hold" nodeType="withEffect">
                                  <p:stCondLst>
                                    <p:cond delay="300"/>
                                  </p:stCondLst>
                                  <p:childTnLst>
                                    <p:set>
                                      <p:cBhvr>
                                        <p:cTn id="194" dur="1" fill="hold">
                                          <p:stCondLst>
                                            <p:cond delay="0"/>
                                          </p:stCondLst>
                                        </p:cTn>
                                        <p:tgtEl>
                                          <p:spTgt spid="1763"/>
                                        </p:tgtEl>
                                        <p:attrNameLst>
                                          <p:attrName>style.visibility</p:attrName>
                                        </p:attrNameLst>
                                      </p:cBhvr>
                                      <p:to>
                                        <p:strVal val="visible"/>
                                      </p:to>
                                    </p:set>
                                    <p:anim calcmode="lin" valueType="num">
                                      <p:cBhvr additive="base">
                                        <p:cTn id="195" dur="500"/>
                                        <p:tgtEl>
                                          <p:spTgt spid="1763"/>
                                        </p:tgtEl>
                                        <p:attrNameLst>
                                          <p:attrName>ppt_x</p:attrName>
                                        </p:attrNameLst>
                                      </p:cBhvr>
                                      <p:tavLst>
                                        <p:tav tm="0">
                                          <p:val>
                                            <p:strVal val="#ppt_x-1"/>
                                          </p:val>
                                        </p:tav>
                                        <p:tav tm="100000">
                                          <p:val>
                                            <p:strVal val="#ppt_x"/>
                                          </p:val>
                                        </p:tav>
                                      </p:tavLst>
                                    </p:anim>
                                  </p:childTnLst>
                                </p:cTn>
                              </p:par>
                              <p:par>
                                <p:cTn id="196" presetID="2" presetClass="entr" presetSubtype="8" fill="hold" nodeType="withEffect">
                                  <p:stCondLst>
                                    <p:cond delay="300"/>
                                  </p:stCondLst>
                                  <p:childTnLst>
                                    <p:set>
                                      <p:cBhvr>
                                        <p:cTn id="197" dur="1" fill="hold">
                                          <p:stCondLst>
                                            <p:cond delay="0"/>
                                          </p:stCondLst>
                                        </p:cTn>
                                        <p:tgtEl>
                                          <p:spTgt spid="1808"/>
                                        </p:tgtEl>
                                        <p:attrNameLst>
                                          <p:attrName>style.visibility</p:attrName>
                                        </p:attrNameLst>
                                      </p:cBhvr>
                                      <p:to>
                                        <p:strVal val="visible"/>
                                      </p:to>
                                    </p:set>
                                    <p:anim calcmode="lin" valueType="num">
                                      <p:cBhvr additive="base">
                                        <p:cTn id="198" dur="500"/>
                                        <p:tgtEl>
                                          <p:spTgt spid="1808"/>
                                        </p:tgtEl>
                                        <p:attrNameLst>
                                          <p:attrName>ppt_x</p:attrName>
                                        </p:attrNameLst>
                                      </p:cBhvr>
                                      <p:tavLst>
                                        <p:tav tm="0">
                                          <p:val>
                                            <p:strVal val="#ppt_x-1"/>
                                          </p:val>
                                        </p:tav>
                                        <p:tav tm="100000">
                                          <p:val>
                                            <p:strVal val="#ppt_x"/>
                                          </p:val>
                                        </p:tav>
                                      </p:tavLst>
                                    </p:anim>
                                  </p:childTnLst>
                                </p:cTn>
                              </p:par>
                              <p:par>
                                <p:cTn id="199" presetID="2" presetClass="entr" presetSubtype="8" fill="hold" nodeType="withEffect">
                                  <p:stCondLst>
                                    <p:cond delay="300"/>
                                  </p:stCondLst>
                                  <p:childTnLst>
                                    <p:set>
                                      <p:cBhvr>
                                        <p:cTn id="200" dur="1" fill="hold">
                                          <p:stCondLst>
                                            <p:cond delay="0"/>
                                          </p:stCondLst>
                                        </p:cTn>
                                        <p:tgtEl>
                                          <p:spTgt spid="1816"/>
                                        </p:tgtEl>
                                        <p:attrNameLst>
                                          <p:attrName>style.visibility</p:attrName>
                                        </p:attrNameLst>
                                      </p:cBhvr>
                                      <p:to>
                                        <p:strVal val="visible"/>
                                      </p:to>
                                    </p:set>
                                    <p:anim calcmode="lin" valueType="num">
                                      <p:cBhvr additive="base">
                                        <p:cTn id="201" dur="500"/>
                                        <p:tgtEl>
                                          <p:spTgt spid="1816"/>
                                        </p:tgtEl>
                                        <p:attrNameLst>
                                          <p:attrName>ppt_x</p:attrName>
                                        </p:attrNameLst>
                                      </p:cBhvr>
                                      <p:tavLst>
                                        <p:tav tm="0">
                                          <p:val>
                                            <p:strVal val="#ppt_x-1"/>
                                          </p:val>
                                        </p:tav>
                                        <p:tav tm="100000">
                                          <p:val>
                                            <p:strVal val="#ppt_x"/>
                                          </p:val>
                                        </p:tav>
                                      </p:tavLst>
                                    </p:anim>
                                  </p:childTnLst>
                                </p:cTn>
                              </p:par>
                              <p:par>
                                <p:cTn id="202" presetID="2" presetClass="entr" presetSubtype="8" fill="hold" nodeType="withEffect">
                                  <p:stCondLst>
                                    <p:cond delay="200"/>
                                  </p:stCondLst>
                                  <p:childTnLst>
                                    <p:set>
                                      <p:cBhvr>
                                        <p:cTn id="203" dur="1" fill="hold">
                                          <p:stCondLst>
                                            <p:cond delay="0"/>
                                          </p:stCondLst>
                                        </p:cTn>
                                        <p:tgtEl>
                                          <p:spTgt spid="1821"/>
                                        </p:tgtEl>
                                        <p:attrNameLst>
                                          <p:attrName>style.visibility</p:attrName>
                                        </p:attrNameLst>
                                      </p:cBhvr>
                                      <p:to>
                                        <p:strVal val="visible"/>
                                      </p:to>
                                    </p:set>
                                    <p:anim calcmode="lin" valueType="num">
                                      <p:cBhvr additive="base">
                                        <p:cTn id="204" dur="500"/>
                                        <p:tgtEl>
                                          <p:spTgt spid="1821"/>
                                        </p:tgtEl>
                                        <p:attrNameLst>
                                          <p:attrName>ppt_x</p:attrName>
                                        </p:attrNameLst>
                                      </p:cBhvr>
                                      <p:tavLst>
                                        <p:tav tm="0">
                                          <p:val>
                                            <p:strVal val="#ppt_x-1"/>
                                          </p:val>
                                        </p:tav>
                                        <p:tav tm="100000">
                                          <p:val>
                                            <p:strVal val="#ppt_x"/>
                                          </p:val>
                                        </p:tav>
                                      </p:tavLst>
                                    </p:anim>
                                  </p:childTnLst>
                                </p:cTn>
                              </p:par>
                              <p:par>
                                <p:cTn id="205" presetID="2" presetClass="entr" presetSubtype="8" fill="hold" nodeType="withEffect">
                                  <p:stCondLst>
                                    <p:cond delay="200"/>
                                  </p:stCondLst>
                                  <p:childTnLst>
                                    <p:set>
                                      <p:cBhvr>
                                        <p:cTn id="206" dur="1" fill="hold">
                                          <p:stCondLst>
                                            <p:cond delay="0"/>
                                          </p:stCondLst>
                                        </p:cTn>
                                        <p:tgtEl>
                                          <p:spTgt spid="1836"/>
                                        </p:tgtEl>
                                        <p:attrNameLst>
                                          <p:attrName>style.visibility</p:attrName>
                                        </p:attrNameLst>
                                      </p:cBhvr>
                                      <p:to>
                                        <p:strVal val="visible"/>
                                      </p:to>
                                    </p:set>
                                    <p:anim calcmode="lin" valueType="num">
                                      <p:cBhvr additive="base">
                                        <p:cTn id="207" dur="500"/>
                                        <p:tgtEl>
                                          <p:spTgt spid="1836"/>
                                        </p:tgtEl>
                                        <p:attrNameLst>
                                          <p:attrName>ppt_x</p:attrName>
                                        </p:attrNameLst>
                                      </p:cBhvr>
                                      <p:tavLst>
                                        <p:tav tm="0">
                                          <p:val>
                                            <p:strVal val="#ppt_x-1"/>
                                          </p:val>
                                        </p:tav>
                                        <p:tav tm="100000">
                                          <p:val>
                                            <p:strVal val="#ppt_x"/>
                                          </p:val>
                                        </p:tav>
                                      </p:tavLst>
                                    </p:anim>
                                  </p:childTnLst>
                                </p:cTn>
                              </p:par>
                              <p:par>
                                <p:cTn id="208" presetID="2" presetClass="entr" presetSubtype="8" fill="hold" nodeType="withEffect">
                                  <p:stCondLst>
                                    <p:cond delay="0"/>
                                  </p:stCondLst>
                                  <p:childTnLst>
                                    <p:set>
                                      <p:cBhvr>
                                        <p:cTn id="209" dur="1" fill="hold">
                                          <p:stCondLst>
                                            <p:cond delay="0"/>
                                          </p:stCondLst>
                                        </p:cTn>
                                        <p:tgtEl>
                                          <p:spTgt spid="1841"/>
                                        </p:tgtEl>
                                        <p:attrNameLst>
                                          <p:attrName>style.visibility</p:attrName>
                                        </p:attrNameLst>
                                      </p:cBhvr>
                                      <p:to>
                                        <p:strVal val="visible"/>
                                      </p:to>
                                    </p:set>
                                    <p:anim calcmode="lin" valueType="num">
                                      <p:cBhvr additive="base">
                                        <p:cTn id="210" dur="500"/>
                                        <p:tgtEl>
                                          <p:spTgt spid="1841"/>
                                        </p:tgtEl>
                                        <p:attrNameLst>
                                          <p:attrName>ppt_x</p:attrName>
                                        </p:attrNameLst>
                                      </p:cBhvr>
                                      <p:tavLst>
                                        <p:tav tm="0">
                                          <p:val>
                                            <p:strVal val="#ppt_x-1"/>
                                          </p:val>
                                        </p:tav>
                                        <p:tav tm="100000">
                                          <p:val>
                                            <p:strVal val="#ppt_x"/>
                                          </p:val>
                                        </p:tav>
                                      </p:tavLst>
                                    </p:anim>
                                  </p:childTnLst>
                                </p:cTn>
                              </p:par>
                              <p:par>
                                <p:cTn id="211" presetID="2" presetClass="entr" presetSubtype="8" fill="hold" nodeType="withEffect">
                                  <p:stCondLst>
                                    <p:cond delay="0"/>
                                  </p:stCondLst>
                                  <p:childTnLst>
                                    <p:set>
                                      <p:cBhvr>
                                        <p:cTn id="212" dur="1" fill="hold">
                                          <p:stCondLst>
                                            <p:cond delay="0"/>
                                          </p:stCondLst>
                                        </p:cTn>
                                        <p:tgtEl>
                                          <p:spTgt spid="1844"/>
                                        </p:tgtEl>
                                        <p:attrNameLst>
                                          <p:attrName>style.visibility</p:attrName>
                                        </p:attrNameLst>
                                      </p:cBhvr>
                                      <p:to>
                                        <p:strVal val="visible"/>
                                      </p:to>
                                    </p:set>
                                    <p:anim calcmode="lin" valueType="num">
                                      <p:cBhvr additive="base">
                                        <p:cTn id="213" dur="500"/>
                                        <p:tgtEl>
                                          <p:spTgt spid="1844"/>
                                        </p:tgtEl>
                                        <p:attrNameLst>
                                          <p:attrName>ppt_x</p:attrName>
                                        </p:attrNameLst>
                                      </p:cBhvr>
                                      <p:tavLst>
                                        <p:tav tm="0">
                                          <p:val>
                                            <p:strVal val="#ppt_x-1"/>
                                          </p:val>
                                        </p:tav>
                                        <p:tav tm="100000">
                                          <p:val>
                                            <p:strVal val="#ppt_x"/>
                                          </p:val>
                                        </p:tav>
                                      </p:tavLst>
                                    </p:anim>
                                  </p:childTnLst>
                                </p:cTn>
                              </p:par>
                              <p:par>
                                <p:cTn id="214" presetID="2" presetClass="entr" presetSubtype="8" fill="hold" nodeType="withEffect">
                                  <p:stCondLst>
                                    <p:cond delay="500"/>
                                  </p:stCondLst>
                                  <p:childTnLst>
                                    <p:set>
                                      <p:cBhvr>
                                        <p:cTn id="215" dur="1" fill="hold">
                                          <p:stCondLst>
                                            <p:cond delay="0"/>
                                          </p:stCondLst>
                                        </p:cTn>
                                        <p:tgtEl>
                                          <p:spTgt spid="1849"/>
                                        </p:tgtEl>
                                        <p:attrNameLst>
                                          <p:attrName>style.visibility</p:attrName>
                                        </p:attrNameLst>
                                      </p:cBhvr>
                                      <p:to>
                                        <p:strVal val="visible"/>
                                      </p:to>
                                    </p:set>
                                    <p:anim calcmode="lin" valueType="num">
                                      <p:cBhvr additive="base">
                                        <p:cTn id="216" dur="500"/>
                                        <p:tgtEl>
                                          <p:spTgt spid="1849"/>
                                        </p:tgtEl>
                                        <p:attrNameLst>
                                          <p:attrName>ppt_x</p:attrName>
                                        </p:attrNameLst>
                                      </p:cBhvr>
                                      <p:tavLst>
                                        <p:tav tm="0">
                                          <p:val>
                                            <p:strVal val="#ppt_x-1"/>
                                          </p:val>
                                        </p:tav>
                                        <p:tav tm="100000">
                                          <p:val>
                                            <p:strVal val="#ppt_x"/>
                                          </p:val>
                                        </p:tav>
                                      </p:tavLst>
                                    </p:anim>
                                  </p:childTnLst>
                                </p:cTn>
                              </p:par>
                              <p:par>
                                <p:cTn id="217" presetID="2" presetClass="entr" presetSubtype="8" fill="hold" nodeType="withEffect">
                                  <p:stCondLst>
                                    <p:cond delay="500"/>
                                  </p:stCondLst>
                                  <p:childTnLst>
                                    <p:set>
                                      <p:cBhvr>
                                        <p:cTn id="218" dur="1" fill="hold">
                                          <p:stCondLst>
                                            <p:cond delay="0"/>
                                          </p:stCondLst>
                                        </p:cTn>
                                        <p:tgtEl>
                                          <p:spTgt spid="1852"/>
                                        </p:tgtEl>
                                        <p:attrNameLst>
                                          <p:attrName>style.visibility</p:attrName>
                                        </p:attrNameLst>
                                      </p:cBhvr>
                                      <p:to>
                                        <p:strVal val="visible"/>
                                      </p:to>
                                    </p:set>
                                    <p:anim calcmode="lin" valueType="num">
                                      <p:cBhvr additive="base">
                                        <p:cTn id="219" dur="500"/>
                                        <p:tgtEl>
                                          <p:spTgt spid="1852"/>
                                        </p:tgtEl>
                                        <p:attrNameLst>
                                          <p:attrName>ppt_x</p:attrName>
                                        </p:attrNameLst>
                                      </p:cBhvr>
                                      <p:tavLst>
                                        <p:tav tm="0">
                                          <p:val>
                                            <p:strVal val="#ppt_x-1"/>
                                          </p:val>
                                        </p:tav>
                                        <p:tav tm="100000">
                                          <p:val>
                                            <p:strVal val="#ppt_x"/>
                                          </p:val>
                                        </p:tav>
                                      </p:tavLst>
                                    </p:anim>
                                  </p:childTnLst>
                                </p:cTn>
                              </p:par>
                              <p:par>
                                <p:cTn id="220" presetID="2" presetClass="entr" presetSubtype="8" fill="hold" nodeType="withEffect">
                                  <p:stCondLst>
                                    <p:cond delay="600"/>
                                  </p:stCondLst>
                                  <p:childTnLst>
                                    <p:set>
                                      <p:cBhvr>
                                        <p:cTn id="221" dur="1" fill="hold">
                                          <p:stCondLst>
                                            <p:cond delay="0"/>
                                          </p:stCondLst>
                                        </p:cTn>
                                        <p:tgtEl>
                                          <p:spTgt spid="1855"/>
                                        </p:tgtEl>
                                        <p:attrNameLst>
                                          <p:attrName>style.visibility</p:attrName>
                                        </p:attrNameLst>
                                      </p:cBhvr>
                                      <p:to>
                                        <p:strVal val="visible"/>
                                      </p:to>
                                    </p:set>
                                    <p:anim calcmode="lin" valueType="num">
                                      <p:cBhvr additive="base">
                                        <p:cTn id="222" dur="500"/>
                                        <p:tgtEl>
                                          <p:spTgt spid="1855"/>
                                        </p:tgtEl>
                                        <p:attrNameLst>
                                          <p:attrName>ppt_x</p:attrName>
                                        </p:attrNameLst>
                                      </p:cBhvr>
                                      <p:tavLst>
                                        <p:tav tm="0">
                                          <p:val>
                                            <p:strVal val="#ppt_x-1"/>
                                          </p:val>
                                        </p:tav>
                                        <p:tav tm="100000">
                                          <p:val>
                                            <p:strVal val="#ppt_x"/>
                                          </p:val>
                                        </p:tav>
                                      </p:tavLst>
                                    </p:anim>
                                  </p:childTnLst>
                                </p:cTn>
                              </p:par>
                              <p:par>
                                <p:cTn id="223" presetID="2" presetClass="entr" presetSubtype="8" fill="hold" nodeType="withEffect">
                                  <p:stCondLst>
                                    <p:cond delay="400"/>
                                  </p:stCondLst>
                                  <p:childTnLst>
                                    <p:set>
                                      <p:cBhvr>
                                        <p:cTn id="224" dur="1" fill="hold">
                                          <p:stCondLst>
                                            <p:cond delay="0"/>
                                          </p:stCondLst>
                                        </p:cTn>
                                        <p:tgtEl>
                                          <p:spTgt spid="1860"/>
                                        </p:tgtEl>
                                        <p:attrNameLst>
                                          <p:attrName>style.visibility</p:attrName>
                                        </p:attrNameLst>
                                      </p:cBhvr>
                                      <p:to>
                                        <p:strVal val="visible"/>
                                      </p:to>
                                    </p:set>
                                    <p:anim calcmode="lin" valueType="num">
                                      <p:cBhvr additive="base">
                                        <p:cTn id="225" dur="500"/>
                                        <p:tgtEl>
                                          <p:spTgt spid="1860"/>
                                        </p:tgtEl>
                                        <p:attrNameLst>
                                          <p:attrName>ppt_x</p:attrName>
                                        </p:attrNameLst>
                                      </p:cBhvr>
                                      <p:tavLst>
                                        <p:tav tm="0">
                                          <p:val>
                                            <p:strVal val="#ppt_x-1"/>
                                          </p:val>
                                        </p:tav>
                                        <p:tav tm="100000">
                                          <p:val>
                                            <p:strVal val="#ppt_x"/>
                                          </p:val>
                                        </p:tav>
                                      </p:tavLst>
                                    </p:anim>
                                  </p:childTnLst>
                                </p:cTn>
                              </p:par>
                              <p:par>
                                <p:cTn id="226" presetID="2" presetClass="entr" presetSubtype="8" fill="hold" nodeType="withEffect">
                                  <p:stCondLst>
                                    <p:cond delay="400"/>
                                  </p:stCondLst>
                                  <p:childTnLst>
                                    <p:set>
                                      <p:cBhvr>
                                        <p:cTn id="227" dur="1" fill="hold">
                                          <p:stCondLst>
                                            <p:cond delay="0"/>
                                          </p:stCondLst>
                                        </p:cTn>
                                        <p:tgtEl>
                                          <p:spTgt spid="1863"/>
                                        </p:tgtEl>
                                        <p:attrNameLst>
                                          <p:attrName>style.visibility</p:attrName>
                                        </p:attrNameLst>
                                      </p:cBhvr>
                                      <p:to>
                                        <p:strVal val="visible"/>
                                      </p:to>
                                    </p:set>
                                    <p:anim calcmode="lin" valueType="num">
                                      <p:cBhvr additive="base">
                                        <p:cTn id="228" dur="500"/>
                                        <p:tgtEl>
                                          <p:spTgt spid="1863"/>
                                        </p:tgtEl>
                                        <p:attrNameLst>
                                          <p:attrName>ppt_x</p:attrName>
                                        </p:attrNameLst>
                                      </p:cBhvr>
                                      <p:tavLst>
                                        <p:tav tm="0">
                                          <p:val>
                                            <p:strVal val="#ppt_x-1"/>
                                          </p:val>
                                        </p:tav>
                                        <p:tav tm="100000">
                                          <p:val>
                                            <p:strVal val="#ppt_x"/>
                                          </p:val>
                                        </p:tav>
                                      </p:tavLst>
                                    </p:anim>
                                  </p:childTnLst>
                                </p:cTn>
                              </p:par>
                              <p:par>
                                <p:cTn id="229" presetID="2" presetClass="entr" presetSubtype="8" fill="hold" nodeType="withEffect">
                                  <p:stCondLst>
                                    <p:cond delay="400"/>
                                  </p:stCondLst>
                                  <p:childTnLst>
                                    <p:set>
                                      <p:cBhvr>
                                        <p:cTn id="230" dur="1" fill="hold">
                                          <p:stCondLst>
                                            <p:cond delay="0"/>
                                          </p:stCondLst>
                                        </p:cTn>
                                        <p:tgtEl>
                                          <p:spTgt spid="1866"/>
                                        </p:tgtEl>
                                        <p:attrNameLst>
                                          <p:attrName>style.visibility</p:attrName>
                                        </p:attrNameLst>
                                      </p:cBhvr>
                                      <p:to>
                                        <p:strVal val="visible"/>
                                      </p:to>
                                    </p:set>
                                    <p:anim calcmode="lin" valueType="num">
                                      <p:cBhvr additive="base">
                                        <p:cTn id="231" dur="500"/>
                                        <p:tgtEl>
                                          <p:spTgt spid="1866"/>
                                        </p:tgtEl>
                                        <p:attrNameLst>
                                          <p:attrName>ppt_x</p:attrName>
                                        </p:attrNameLst>
                                      </p:cBhvr>
                                      <p:tavLst>
                                        <p:tav tm="0">
                                          <p:val>
                                            <p:strVal val="#ppt_x-1"/>
                                          </p:val>
                                        </p:tav>
                                        <p:tav tm="100000">
                                          <p:val>
                                            <p:strVal val="#ppt_x"/>
                                          </p:val>
                                        </p:tav>
                                      </p:tavLst>
                                    </p:anim>
                                  </p:childTnLst>
                                </p:cTn>
                              </p:par>
                              <p:par>
                                <p:cTn id="232" presetID="2" presetClass="entr" presetSubtype="8" fill="hold" nodeType="withEffect">
                                  <p:stCondLst>
                                    <p:cond delay="400"/>
                                  </p:stCondLst>
                                  <p:childTnLst>
                                    <p:set>
                                      <p:cBhvr>
                                        <p:cTn id="233" dur="1" fill="hold">
                                          <p:stCondLst>
                                            <p:cond delay="0"/>
                                          </p:stCondLst>
                                        </p:cTn>
                                        <p:tgtEl>
                                          <p:spTgt spid="1869"/>
                                        </p:tgtEl>
                                        <p:attrNameLst>
                                          <p:attrName>style.visibility</p:attrName>
                                        </p:attrNameLst>
                                      </p:cBhvr>
                                      <p:to>
                                        <p:strVal val="visible"/>
                                      </p:to>
                                    </p:set>
                                    <p:anim calcmode="lin" valueType="num">
                                      <p:cBhvr additive="base">
                                        <p:cTn id="234" dur="500"/>
                                        <p:tgtEl>
                                          <p:spTgt spid="1869"/>
                                        </p:tgtEl>
                                        <p:attrNameLst>
                                          <p:attrName>ppt_x</p:attrName>
                                        </p:attrNameLst>
                                      </p:cBhvr>
                                      <p:tavLst>
                                        <p:tav tm="0">
                                          <p:val>
                                            <p:strVal val="#ppt_x-1"/>
                                          </p:val>
                                        </p:tav>
                                        <p:tav tm="100000">
                                          <p:val>
                                            <p:strVal val="#ppt_x"/>
                                          </p:val>
                                        </p:tav>
                                      </p:tavLst>
                                    </p:anim>
                                  </p:childTnLst>
                                </p:cTn>
                              </p:par>
                              <p:par>
                                <p:cTn id="235" presetID="2" presetClass="entr" presetSubtype="8" fill="hold" nodeType="withEffect">
                                  <p:stCondLst>
                                    <p:cond delay="400"/>
                                  </p:stCondLst>
                                  <p:childTnLst>
                                    <p:set>
                                      <p:cBhvr>
                                        <p:cTn id="236" dur="1" fill="hold">
                                          <p:stCondLst>
                                            <p:cond delay="0"/>
                                          </p:stCondLst>
                                        </p:cTn>
                                        <p:tgtEl>
                                          <p:spTgt spid="1874"/>
                                        </p:tgtEl>
                                        <p:attrNameLst>
                                          <p:attrName>style.visibility</p:attrName>
                                        </p:attrNameLst>
                                      </p:cBhvr>
                                      <p:to>
                                        <p:strVal val="visible"/>
                                      </p:to>
                                    </p:set>
                                    <p:anim calcmode="lin" valueType="num">
                                      <p:cBhvr additive="base">
                                        <p:cTn id="237" dur="500"/>
                                        <p:tgtEl>
                                          <p:spTgt spid="1874"/>
                                        </p:tgtEl>
                                        <p:attrNameLst>
                                          <p:attrName>ppt_x</p:attrName>
                                        </p:attrNameLst>
                                      </p:cBhvr>
                                      <p:tavLst>
                                        <p:tav tm="0">
                                          <p:val>
                                            <p:strVal val="#ppt_x-1"/>
                                          </p:val>
                                        </p:tav>
                                        <p:tav tm="100000">
                                          <p:val>
                                            <p:strVal val="#ppt_x"/>
                                          </p:val>
                                        </p:tav>
                                      </p:tavLst>
                                    </p:anim>
                                  </p:childTnLst>
                                </p:cTn>
                              </p:par>
                              <p:par>
                                <p:cTn id="238" presetID="2" presetClass="entr" presetSubtype="8" fill="hold" nodeType="withEffect">
                                  <p:stCondLst>
                                    <p:cond delay="500"/>
                                  </p:stCondLst>
                                  <p:childTnLst>
                                    <p:set>
                                      <p:cBhvr>
                                        <p:cTn id="239" dur="1" fill="hold">
                                          <p:stCondLst>
                                            <p:cond delay="0"/>
                                          </p:stCondLst>
                                        </p:cTn>
                                        <p:tgtEl>
                                          <p:spTgt spid="1877"/>
                                        </p:tgtEl>
                                        <p:attrNameLst>
                                          <p:attrName>style.visibility</p:attrName>
                                        </p:attrNameLst>
                                      </p:cBhvr>
                                      <p:to>
                                        <p:strVal val="visible"/>
                                      </p:to>
                                    </p:set>
                                    <p:anim calcmode="lin" valueType="num">
                                      <p:cBhvr additive="base">
                                        <p:cTn id="240" dur="500"/>
                                        <p:tgtEl>
                                          <p:spTgt spid="1877"/>
                                        </p:tgtEl>
                                        <p:attrNameLst>
                                          <p:attrName>ppt_x</p:attrName>
                                        </p:attrNameLst>
                                      </p:cBhvr>
                                      <p:tavLst>
                                        <p:tav tm="0">
                                          <p:val>
                                            <p:strVal val="#ppt_x-1"/>
                                          </p:val>
                                        </p:tav>
                                        <p:tav tm="100000">
                                          <p:val>
                                            <p:strVal val="#ppt_x"/>
                                          </p:val>
                                        </p:tav>
                                      </p:tavLst>
                                    </p:anim>
                                  </p:childTnLst>
                                </p:cTn>
                              </p:par>
                              <p:par>
                                <p:cTn id="241" presetID="2" presetClass="entr" presetSubtype="8" fill="hold" nodeType="withEffect">
                                  <p:stCondLst>
                                    <p:cond delay="0"/>
                                  </p:stCondLst>
                                  <p:childTnLst>
                                    <p:set>
                                      <p:cBhvr>
                                        <p:cTn id="242" dur="1" fill="hold">
                                          <p:stCondLst>
                                            <p:cond delay="0"/>
                                          </p:stCondLst>
                                        </p:cTn>
                                        <p:tgtEl>
                                          <p:spTgt spid="1880"/>
                                        </p:tgtEl>
                                        <p:attrNameLst>
                                          <p:attrName>style.visibility</p:attrName>
                                        </p:attrNameLst>
                                      </p:cBhvr>
                                      <p:to>
                                        <p:strVal val="visible"/>
                                      </p:to>
                                    </p:set>
                                    <p:anim calcmode="lin" valueType="num">
                                      <p:cBhvr additive="base">
                                        <p:cTn id="243" dur="500"/>
                                        <p:tgtEl>
                                          <p:spTgt spid="1880"/>
                                        </p:tgtEl>
                                        <p:attrNameLst>
                                          <p:attrName>ppt_x</p:attrName>
                                        </p:attrNameLst>
                                      </p:cBhvr>
                                      <p:tavLst>
                                        <p:tav tm="0">
                                          <p:val>
                                            <p:strVal val="#ppt_x-1"/>
                                          </p:val>
                                        </p:tav>
                                        <p:tav tm="100000">
                                          <p:val>
                                            <p:strVal val="#ppt_x"/>
                                          </p:val>
                                        </p:tav>
                                      </p:tavLst>
                                    </p:anim>
                                  </p:childTnLst>
                                </p:cTn>
                              </p:par>
                              <p:par>
                                <p:cTn id="244" presetID="8" presetClass="emph" presetSubtype="0" fill="hold" nodeType="withEffect">
                                  <p:stCondLst>
                                    <p:cond delay="100"/>
                                  </p:stCondLst>
                                  <p:childTnLst>
                                    <p:animRot by="-21600000">
                                      <p:cBhvr>
                                        <p:cTn id="245" dur="800" fill="hold"/>
                                        <p:tgtEl>
                                          <p:spTgt spid="1684"/>
                                        </p:tgtEl>
                                        <p:attrNameLst>
                                          <p:attrName>r</p:attrName>
                                        </p:attrNameLst>
                                      </p:cBhvr>
                                    </p:animRot>
                                  </p:childTnLst>
                                </p:cTn>
                              </p:par>
                              <p:par>
                                <p:cTn id="246" presetID="8" presetClass="emph" presetSubtype="0" fill="hold" nodeType="withEffect">
                                  <p:stCondLst>
                                    <p:cond delay="100"/>
                                  </p:stCondLst>
                                  <p:childTnLst>
                                    <p:animRot by="-21600000">
                                      <p:cBhvr>
                                        <p:cTn id="247" dur="800" fill="hold"/>
                                        <p:tgtEl>
                                          <p:spTgt spid="1707"/>
                                        </p:tgtEl>
                                        <p:attrNameLst>
                                          <p:attrName>r</p:attrName>
                                        </p:attrNameLst>
                                      </p:cBhvr>
                                    </p:animRot>
                                  </p:childTnLst>
                                </p:cTn>
                              </p:par>
                              <p:par>
                                <p:cTn id="248" presetID="8" presetClass="emph" presetSubtype="0" fill="hold" nodeType="withEffect">
                                  <p:stCondLst>
                                    <p:cond delay="100"/>
                                  </p:stCondLst>
                                  <p:childTnLst>
                                    <p:animRot by="-21600000">
                                      <p:cBhvr>
                                        <p:cTn id="249" dur="800" fill="hold"/>
                                        <p:tgtEl>
                                          <p:spTgt spid="1715"/>
                                        </p:tgtEl>
                                        <p:attrNameLst>
                                          <p:attrName>r</p:attrName>
                                        </p:attrNameLst>
                                      </p:cBhvr>
                                    </p:animRot>
                                  </p:childTnLst>
                                </p:cTn>
                              </p:par>
                              <p:par>
                                <p:cTn id="250" presetID="8" presetClass="emph" presetSubtype="0" fill="hold" nodeType="withEffect">
                                  <p:stCondLst>
                                    <p:cond delay="100"/>
                                  </p:stCondLst>
                                  <p:childTnLst>
                                    <p:animRot by="-21600000">
                                      <p:cBhvr>
                                        <p:cTn id="251" dur="800" fill="hold"/>
                                        <p:tgtEl>
                                          <p:spTgt spid="1718"/>
                                        </p:tgtEl>
                                        <p:attrNameLst>
                                          <p:attrName>r</p:attrName>
                                        </p:attrNameLst>
                                      </p:cBhvr>
                                    </p:animRot>
                                  </p:childTnLst>
                                </p:cTn>
                              </p:par>
                              <p:par>
                                <p:cTn id="252" presetID="8" presetClass="emph" presetSubtype="0" fill="hold" nodeType="withEffect">
                                  <p:stCondLst>
                                    <p:cond delay="100"/>
                                  </p:stCondLst>
                                  <p:childTnLst>
                                    <p:animRot by="-21600000">
                                      <p:cBhvr>
                                        <p:cTn id="253" dur="800" fill="hold"/>
                                        <p:tgtEl>
                                          <p:spTgt spid="1721"/>
                                        </p:tgtEl>
                                        <p:attrNameLst>
                                          <p:attrName>r</p:attrName>
                                        </p:attrNameLst>
                                      </p:cBhvr>
                                    </p:animRot>
                                  </p:childTnLst>
                                </p:cTn>
                              </p:par>
                              <p:par>
                                <p:cTn id="254" presetID="8" presetClass="emph" presetSubtype="0" fill="hold" nodeType="withEffect">
                                  <p:stCondLst>
                                    <p:cond delay="100"/>
                                  </p:stCondLst>
                                  <p:childTnLst>
                                    <p:animRot by="-21600000">
                                      <p:cBhvr>
                                        <p:cTn id="255" dur="800" fill="hold"/>
                                        <p:tgtEl>
                                          <p:spTgt spid="1743"/>
                                        </p:tgtEl>
                                        <p:attrNameLst>
                                          <p:attrName>r</p:attrName>
                                        </p:attrNameLst>
                                      </p:cBhvr>
                                    </p:animRot>
                                  </p:childTnLst>
                                </p:cTn>
                              </p:par>
                              <p:par>
                                <p:cTn id="256" presetID="8" presetClass="emph" presetSubtype="0" fill="hold" nodeType="withEffect">
                                  <p:stCondLst>
                                    <p:cond delay="100"/>
                                  </p:stCondLst>
                                  <p:childTnLst>
                                    <p:animRot by="-21600000">
                                      <p:cBhvr>
                                        <p:cTn id="257" dur="800" fill="hold"/>
                                        <p:tgtEl>
                                          <p:spTgt spid="1746"/>
                                        </p:tgtEl>
                                        <p:attrNameLst>
                                          <p:attrName>r</p:attrName>
                                        </p:attrNameLst>
                                      </p:cBhvr>
                                    </p:animRot>
                                  </p:childTnLst>
                                </p:cTn>
                              </p:par>
                              <p:par>
                                <p:cTn id="258" presetID="8" presetClass="emph" presetSubtype="0" fill="hold" nodeType="withEffect">
                                  <p:stCondLst>
                                    <p:cond delay="100"/>
                                  </p:stCondLst>
                                  <p:childTnLst>
                                    <p:animRot by="-21600000">
                                      <p:cBhvr>
                                        <p:cTn id="259" dur="800" fill="hold"/>
                                        <p:tgtEl>
                                          <p:spTgt spid="1749"/>
                                        </p:tgtEl>
                                        <p:attrNameLst>
                                          <p:attrName>r</p:attrName>
                                        </p:attrNameLst>
                                      </p:cBhvr>
                                    </p:animRot>
                                  </p:childTnLst>
                                </p:cTn>
                              </p:par>
                              <p:par>
                                <p:cTn id="260" presetID="8" presetClass="emph" presetSubtype="0" fill="hold" nodeType="withEffect">
                                  <p:stCondLst>
                                    <p:cond delay="100"/>
                                  </p:stCondLst>
                                  <p:childTnLst>
                                    <p:animRot by="-21600000">
                                      <p:cBhvr>
                                        <p:cTn id="261" dur="800" fill="hold"/>
                                        <p:tgtEl>
                                          <p:spTgt spid="1754"/>
                                        </p:tgtEl>
                                        <p:attrNameLst>
                                          <p:attrName>r</p:attrName>
                                        </p:attrNameLst>
                                      </p:cBhvr>
                                    </p:animRot>
                                  </p:childTnLst>
                                </p:cTn>
                              </p:par>
                              <p:par>
                                <p:cTn id="262" presetID="8" presetClass="emph" presetSubtype="0" fill="hold" nodeType="withEffect">
                                  <p:stCondLst>
                                    <p:cond delay="100"/>
                                  </p:stCondLst>
                                  <p:childTnLst>
                                    <p:animRot by="-21600000">
                                      <p:cBhvr>
                                        <p:cTn id="263" dur="800" fill="hold"/>
                                        <p:tgtEl>
                                          <p:spTgt spid="1757"/>
                                        </p:tgtEl>
                                        <p:attrNameLst>
                                          <p:attrName>r</p:attrName>
                                        </p:attrNameLst>
                                      </p:cBhvr>
                                    </p:animRot>
                                  </p:childTnLst>
                                </p:cTn>
                              </p:par>
                              <p:par>
                                <p:cTn id="264" presetID="8" presetClass="emph" presetSubtype="0" fill="hold" nodeType="withEffect">
                                  <p:stCondLst>
                                    <p:cond delay="100"/>
                                  </p:stCondLst>
                                  <p:childTnLst>
                                    <p:animRot by="-21600000">
                                      <p:cBhvr>
                                        <p:cTn id="265" dur="800" fill="hold"/>
                                        <p:tgtEl>
                                          <p:spTgt spid="1763"/>
                                        </p:tgtEl>
                                        <p:attrNameLst>
                                          <p:attrName>r</p:attrName>
                                        </p:attrNameLst>
                                      </p:cBhvr>
                                    </p:animRot>
                                  </p:childTnLst>
                                </p:cTn>
                              </p:par>
                              <p:par>
                                <p:cTn id="266" presetID="8" presetClass="emph" presetSubtype="0" fill="hold" nodeType="withEffect">
                                  <p:stCondLst>
                                    <p:cond delay="100"/>
                                  </p:stCondLst>
                                  <p:childTnLst>
                                    <p:animRot by="-21600000">
                                      <p:cBhvr>
                                        <p:cTn id="267" dur="800" fill="hold"/>
                                        <p:tgtEl>
                                          <p:spTgt spid="1808"/>
                                        </p:tgtEl>
                                        <p:attrNameLst>
                                          <p:attrName>r</p:attrName>
                                        </p:attrNameLst>
                                      </p:cBhvr>
                                    </p:animRot>
                                  </p:childTnLst>
                                </p:cTn>
                              </p:par>
                              <p:par>
                                <p:cTn id="268" presetID="8" presetClass="emph" presetSubtype="0" fill="hold" nodeType="withEffect">
                                  <p:stCondLst>
                                    <p:cond delay="100"/>
                                  </p:stCondLst>
                                  <p:childTnLst>
                                    <p:animRot by="-21600000">
                                      <p:cBhvr>
                                        <p:cTn id="269" dur="800" fill="hold"/>
                                        <p:tgtEl>
                                          <p:spTgt spid="1816"/>
                                        </p:tgtEl>
                                        <p:attrNameLst>
                                          <p:attrName>r</p:attrName>
                                        </p:attrNameLst>
                                      </p:cBhvr>
                                    </p:animRot>
                                  </p:childTnLst>
                                </p:cTn>
                              </p:par>
                              <p:par>
                                <p:cTn id="270" presetID="8" presetClass="emph" presetSubtype="0" fill="hold" nodeType="withEffect">
                                  <p:stCondLst>
                                    <p:cond delay="100"/>
                                  </p:stCondLst>
                                  <p:childTnLst>
                                    <p:animRot by="-21600000">
                                      <p:cBhvr>
                                        <p:cTn id="271" dur="800" fill="hold"/>
                                        <p:tgtEl>
                                          <p:spTgt spid="1821"/>
                                        </p:tgtEl>
                                        <p:attrNameLst>
                                          <p:attrName>r</p:attrName>
                                        </p:attrNameLst>
                                      </p:cBhvr>
                                    </p:animRot>
                                  </p:childTnLst>
                                </p:cTn>
                              </p:par>
                              <p:par>
                                <p:cTn id="272" presetID="8" presetClass="emph" presetSubtype="0" fill="hold" nodeType="withEffect">
                                  <p:stCondLst>
                                    <p:cond delay="100"/>
                                  </p:stCondLst>
                                  <p:childTnLst>
                                    <p:animRot by="-21600000">
                                      <p:cBhvr>
                                        <p:cTn id="273" dur="800" fill="hold"/>
                                        <p:tgtEl>
                                          <p:spTgt spid="1836"/>
                                        </p:tgtEl>
                                        <p:attrNameLst>
                                          <p:attrName>r</p:attrName>
                                        </p:attrNameLst>
                                      </p:cBhvr>
                                    </p:animRot>
                                  </p:childTnLst>
                                </p:cTn>
                              </p:par>
                              <p:par>
                                <p:cTn id="274" presetID="8" presetClass="emph" presetSubtype="0" fill="hold" nodeType="withEffect">
                                  <p:stCondLst>
                                    <p:cond delay="100"/>
                                  </p:stCondLst>
                                  <p:childTnLst>
                                    <p:animRot by="-21600000">
                                      <p:cBhvr>
                                        <p:cTn id="275" dur="800" fill="hold"/>
                                        <p:tgtEl>
                                          <p:spTgt spid="1841"/>
                                        </p:tgtEl>
                                        <p:attrNameLst>
                                          <p:attrName>r</p:attrName>
                                        </p:attrNameLst>
                                      </p:cBhvr>
                                    </p:animRot>
                                  </p:childTnLst>
                                </p:cTn>
                              </p:par>
                              <p:par>
                                <p:cTn id="276" presetID="8" presetClass="emph" presetSubtype="0" fill="hold" nodeType="withEffect">
                                  <p:stCondLst>
                                    <p:cond delay="100"/>
                                  </p:stCondLst>
                                  <p:childTnLst>
                                    <p:animRot by="-21600000">
                                      <p:cBhvr>
                                        <p:cTn id="277" dur="800" fill="hold"/>
                                        <p:tgtEl>
                                          <p:spTgt spid="1844"/>
                                        </p:tgtEl>
                                        <p:attrNameLst>
                                          <p:attrName>r</p:attrName>
                                        </p:attrNameLst>
                                      </p:cBhvr>
                                    </p:animRot>
                                  </p:childTnLst>
                                </p:cTn>
                              </p:par>
                              <p:par>
                                <p:cTn id="278" presetID="8" presetClass="emph" presetSubtype="0" fill="hold" nodeType="withEffect">
                                  <p:stCondLst>
                                    <p:cond delay="100"/>
                                  </p:stCondLst>
                                  <p:childTnLst>
                                    <p:animRot by="-21600000">
                                      <p:cBhvr>
                                        <p:cTn id="279" dur="800" fill="hold"/>
                                        <p:tgtEl>
                                          <p:spTgt spid="1849"/>
                                        </p:tgtEl>
                                        <p:attrNameLst>
                                          <p:attrName>r</p:attrName>
                                        </p:attrNameLst>
                                      </p:cBhvr>
                                    </p:animRot>
                                  </p:childTnLst>
                                </p:cTn>
                              </p:par>
                              <p:par>
                                <p:cTn id="280" presetID="8" presetClass="emph" presetSubtype="0" fill="hold" nodeType="withEffect">
                                  <p:stCondLst>
                                    <p:cond delay="100"/>
                                  </p:stCondLst>
                                  <p:childTnLst>
                                    <p:animRot by="-21600000">
                                      <p:cBhvr>
                                        <p:cTn id="281" dur="800" fill="hold"/>
                                        <p:tgtEl>
                                          <p:spTgt spid="1852"/>
                                        </p:tgtEl>
                                        <p:attrNameLst>
                                          <p:attrName>r</p:attrName>
                                        </p:attrNameLst>
                                      </p:cBhvr>
                                    </p:animRot>
                                  </p:childTnLst>
                                </p:cTn>
                              </p:par>
                              <p:par>
                                <p:cTn id="282" presetID="8" presetClass="emph" presetSubtype="0" fill="hold" nodeType="withEffect">
                                  <p:stCondLst>
                                    <p:cond delay="100"/>
                                  </p:stCondLst>
                                  <p:childTnLst>
                                    <p:animRot by="-21600000">
                                      <p:cBhvr>
                                        <p:cTn id="283" dur="800" fill="hold"/>
                                        <p:tgtEl>
                                          <p:spTgt spid="1855"/>
                                        </p:tgtEl>
                                        <p:attrNameLst>
                                          <p:attrName>r</p:attrName>
                                        </p:attrNameLst>
                                      </p:cBhvr>
                                    </p:animRot>
                                  </p:childTnLst>
                                </p:cTn>
                              </p:par>
                              <p:par>
                                <p:cTn id="284" presetID="8" presetClass="emph" presetSubtype="0" fill="hold" nodeType="withEffect">
                                  <p:stCondLst>
                                    <p:cond delay="100"/>
                                  </p:stCondLst>
                                  <p:childTnLst>
                                    <p:animRot by="-21600000">
                                      <p:cBhvr>
                                        <p:cTn id="285" dur="800" fill="hold"/>
                                        <p:tgtEl>
                                          <p:spTgt spid="1860"/>
                                        </p:tgtEl>
                                        <p:attrNameLst>
                                          <p:attrName>r</p:attrName>
                                        </p:attrNameLst>
                                      </p:cBhvr>
                                    </p:animRot>
                                  </p:childTnLst>
                                </p:cTn>
                              </p:par>
                              <p:par>
                                <p:cTn id="286" presetID="8" presetClass="emph" presetSubtype="0" fill="hold" nodeType="withEffect">
                                  <p:stCondLst>
                                    <p:cond delay="100"/>
                                  </p:stCondLst>
                                  <p:childTnLst>
                                    <p:animRot by="-21600000">
                                      <p:cBhvr>
                                        <p:cTn id="287" dur="800" fill="hold"/>
                                        <p:tgtEl>
                                          <p:spTgt spid="1863"/>
                                        </p:tgtEl>
                                        <p:attrNameLst>
                                          <p:attrName>r</p:attrName>
                                        </p:attrNameLst>
                                      </p:cBhvr>
                                    </p:animRot>
                                  </p:childTnLst>
                                </p:cTn>
                              </p:par>
                              <p:par>
                                <p:cTn id="288" presetID="8" presetClass="emph" presetSubtype="0" fill="hold" nodeType="withEffect">
                                  <p:stCondLst>
                                    <p:cond delay="100"/>
                                  </p:stCondLst>
                                  <p:childTnLst>
                                    <p:animRot by="-21600000">
                                      <p:cBhvr>
                                        <p:cTn id="289" dur="800" fill="hold"/>
                                        <p:tgtEl>
                                          <p:spTgt spid="1866"/>
                                        </p:tgtEl>
                                        <p:attrNameLst>
                                          <p:attrName>r</p:attrName>
                                        </p:attrNameLst>
                                      </p:cBhvr>
                                    </p:animRot>
                                  </p:childTnLst>
                                </p:cTn>
                              </p:par>
                              <p:par>
                                <p:cTn id="290" presetID="8" presetClass="emph" presetSubtype="0" fill="hold" nodeType="withEffect">
                                  <p:stCondLst>
                                    <p:cond delay="100"/>
                                  </p:stCondLst>
                                  <p:childTnLst>
                                    <p:animRot by="-21600000">
                                      <p:cBhvr>
                                        <p:cTn id="291" dur="800" fill="hold"/>
                                        <p:tgtEl>
                                          <p:spTgt spid="1869"/>
                                        </p:tgtEl>
                                        <p:attrNameLst>
                                          <p:attrName>r</p:attrName>
                                        </p:attrNameLst>
                                      </p:cBhvr>
                                    </p:animRot>
                                  </p:childTnLst>
                                </p:cTn>
                              </p:par>
                              <p:par>
                                <p:cTn id="292" presetID="8" presetClass="emph" presetSubtype="0" fill="hold" nodeType="withEffect">
                                  <p:stCondLst>
                                    <p:cond delay="100"/>
                                  </p:stCondLst>
                                  <p:childTnLst>
                                    <p:animRot by="-21600000">
                                      <p:cBhvr>
                                        <p:cTn id="293" dur="800" fill="hold"/>
                                        <p:tgtEl>
                                          <p:spTgt spid="1874"/>
                                        </p:tgtEl>
                                        <p:attrNameLst>
                                          <p:attrName>r</p:attrName>
                                        </p:attrNameLst>
                                      </p:cBhvr>
                                    </p:animRot>
                                  </p:childTnLst>
                                </p:cTn>
                              </p:par>
                              <p:par>
                                <p:cTn id="294" presetID="8" presetClass="emph" presetSubtype="0" fill="hold" nodeType="withEffect">
                                  <p:stCondLst>
                                    <p:cond delay="100"/>
                                  </p:stCondLst>
                                  <p:childTnLst>
                                    <p:animRot by="-21600000">
                                      <p:cBhvr>
                                        <p:cTn id="295" dur="800" fill="hold"/>
                                        <p:tgtEl>
                                          <p:spTgt spid="1877"/>
                                        </p:tgtEl>
                                        <p:attrNameLst>
                                          <p:attrName>r</p:attrName>
                                        </p:attrNameLst>
                                      </p:cBhvr>
                                    </p:animRot>
                                  </p:childTnLst>
                                </p:cTn>
                              </p:par>
                              <p:par>
                                <p:cTn id="296" presetID="8" presetClass="emph" presetSubtype="0" fill="hold" nodeType="withEffect">
                                  <p:stCondLst>
                                    <p:cond delay="100"/>
                                  </p:stCondLst>
                                  <p:childTnLst>
                                    <p:animRot by="-21600000">
                                      <p:cBhvr>
                                        <p:cTn id="297" dur="800" fill="hold"/>
                                        <p:tgtEl>
                                          <p:spTgt spid="1880"/>
                                        </p:tgtEl>
                                        <p:attrNameLst>
                                          <p:attrName>r</p:attrName>
                                        </p:attrNameLst>
                                      </p:cBhvr>
                                    </p:animRot>
                                  </p:childTnLst>
                                </p:cTn>
                              </p:par>
                            </p:childTnLst>
                          </p:cTn>
                        </p:par>
                        <p:par>
                          <p:cTn id="298" fill="hold">
                            <p:stCondLst>
                              <p:cond delay="2000"/>
                            </p:stCondLst>
                            <p:childTnLst>
                              <p:par>
                                <p:cTn id="299" presetID="2" presetClass="entr" presetSubtype="4" fill="hold" nodeType="afterEffect">
                                  <p:stCondLst>
                                    <p:cond delay="0"/>
                                  </p:stCondLst>
                                  <p:childTnLst>
                                    <p:set>
                                      <p:cBhvr>
                                        <p:cTn id="300" dur="1" fill="hold">
                                          <p:stCondLst>
                                            <p:cond delay="0"/>
                                          </p:stCondLst>
                                        </p:cTn>
                                        <p:tgtEl>
                                          <p:spTgt spid="1680"/>
                                        </p:tgtEl>
                                        <p:attrNameLst>
                                          <p:attrName>style.visibility</p:attrName>
                                        </p:attrNameLst>
                                      </p:cBhvr>
                                      <p:to>
                                        <p:strVal val="visible"/>
                                      </p:to>
                                    </p:set>
                                    <p:anim calcmode="lin" valueType="num">
                                      <p:cBhvr additive="base">
                                        <p:cTn id="301" dur="500"/>
                                        <p:tgtEl>
                                          <p:spTgt spid="1680"/>
                                        </p:tgtEl>
                                        <p:attrNameLst>
                                          <p:attrName>ppt_y</p:attrName>
                                        </p:attrNameLst>
                                      </p:cBhvr>
                                      <p:tavLst>
                                        <p:tav tm="0">
                                          <p:val>
                                            <p:strVal val="#ppt_y+1"/>
                                          </p:val>
                                        </p:tav>
                                        <p:tav tm="100000">
                                          <p:val>
                                            <p:strVal val="#ppt_y"/>
                                          </p:val>
                                        </p:tav>
                                      </p:tavLst>
                                    </p:anim>
                                  </p:childTnLst>
                                </p:cTn>
                              </p:par>
                              <p:par>
                                <p:cTn id="302" presetID="2" presetClass="entr" presetSubtype="8" fill="hold" nodeType="withEffect">
                                  <p:stCondLst>
                                    <p:cond delay="0"/>
                                  </p:stCondLst>
                                  <p:childTnLst>
                                    <p:set>
                                      <p:cBhvr>
                                        <p:cTn id="303" dur="1" fill="hold">
                                          <p:stCondLst>
                                            <p:cond delay="0"/>
                                          </p:stCondLst>
                                        </p:cTn>
                                        <p:tgtEl>
                                          <p:spTgt spid="1679"/>
                                        </p:tgtEl>
                                        <p:attrNameLst>
                                          <p:attrName>style.visibility</p:attrName>
                                        </p:attrNameLst>
                                      </p:cBhvr>
                                      <p:to>
                                        <p:strVal val="visible"/>
                                      </p:to>
                                    </p:set>
                                    <p:anim calcmode="lin" valueType="num">
                                      <p:cBhvr additive="base">
                                        <p:cTn id="304" dur="500"/>
                                        <p:tgtEl>
                                          <p:spTgt spid="1679"/>
                                        </p:tgtEl>
                                        <p:attrNameLst>
                                          <p:attrName>ppt_x</p:attrName>
                                        </p:attrNameLst>
                                      </p:cBhvr>
                                      <p:tavLst>
                                        <p:tav tm="0">
                                          <p:val>
                                            <p:strVal val="#ppt_x-1"/>
                                          </p:val>
                                        </p:tav>
                                        <p:tav tm="100000">
                                          <p:val>
                                            <p:strVal val="#ppt_x"/>
                                          </p:val>
                                        </p:tav>
                                      </p:tavLst>
                                    </p:anim>
                                  </p:childTnLst>
                                </p:cTn>
                              </p:par>
                              <p:par>
                                <p:cTn id="305" presetID="10" presetClass="entr" presetSubtype="0" fill="hold" nodeType="withEffect">
                                  <p:stCondLst>
                                    <p:cond delay="0"/>
                                  </p:stCondLst>
                                  <p:childTnLst>
                                    <p:set>
                                      <p:cBhvr>
                                        <p:cTn id="306" dur="1" fill="hold">
                                          <p:stCondLst>
                                            <p:cond delay="0"/>
                                          </p:stCondLst>
                                        </p:cTn>
                                        <p:tgtEl>
                                          <p:spTgt spid="1885"/>
                                        </p:tgtEl>
                                        <p:attrNameLst>
                                          <p:attrName>style.visibility</p:attrName>
                                        </p:attrNameLst>
                                      </p:cBhvr>
                                      <p:to>
                                        <p:strVal val="visible"/>
                                      </p:to>
                                    </p:set>
                                    <p:animEffect transition="in" filter="fade">
                                      <p:cBhvr>
                                        <p:cTn id="307" dur="500"/>
                                        <p:tgtEl>
                                          <p:spTgt spid="18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Google Shape;385;p28"/>
          <p:cNvSpPr/>
          <p:nvPr/>
        </p:nvSpPr>
        <p:spPr>
          <a:xfrm flipH="1">
            <a:off x="951528" y="546100"/>
            <a:ext cx="64472" cy="64472"/>
          </a:xfrm>
          <a:prstGeom prst="ellipse">
            <a:avLst/>
          </a:prstGeom>
          <a:solidFill>
            <a:schemeClr val="lt1">
              <a:alpha val="43921"/>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mn-lt"/>
              <a:ea typeface="+mn-ea"/>
              <a:cs typeface="+mn-ea"/>
              <a:sym typeface="+mn-lt"/>
            </a:endParaRPr>
          </a:p>
        </p:txBody>
      </p:sp>
      <p:sp>
        <p:nvSpPr>
          <p:cNvPr id="386" name="Google Shape;386;p28"/>
          <p:cNvSpPr/>
          <p:nvPr/>
        </p:nvSpPr>
        <p:spPr>
          <a:xfrm flipH="1">
            <a:off x="2818043" y="2033328"/>
            <a:ext cx="64472" cy="64472"/>
          </a:xfrm>
          <a:prstGeom prst="ellipse">
            <a:avLst/>
          </a:prstGeom>
          <a:solidFill>
            <a:schemeClr val="lt1">
              <a:alpha val="43921"/>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mn-lt"/>
              <a:ea typeface="+mn-ea"/>
              <a:cs typeface="+mn-ea"/>
              <a:sym typeface="+mn-lt"/>
            </a:endParaRPr>
          </a:p>
        </p:txBody>
      </p:sp>
      <p:sp>
        <p:nvSpPr>
          <p:cNvPr id="387" name="Google Shape;387;p28"/>
          <p:cNvSpPr/>
          <p:nvPr/>
        </p:nvSpPr>
        <p:spPr>
          <a:xfrm flipH="1">
            <a:off x="6743780" y="1334828"/>
            <a:ext cx="64472" cy="64472"/>
          </a:xfrm>
          <a:prstGeom prst="ellipse">
            <a:avLst/>
          </a:prstGeom>
          <a:solidFill>
            <a:schemeClr val="lt1">
              <a:alpha val="43921"/>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mn-lt"/>
              <a:ea typeface="+mn-ea"/>
              <a:cs typeface="+mn-ea"/>
              <a:sym typeface="+mn-lt"/>
            </a:endParaRPr>
          </a:p>
        </p:txBody>
      </p:sp>
      <p:sp>
        <p:nvSpPr>
          <p:cNvPr id="388" name="Google Shape;388;p28"/>
          <p:cNvSpPr/>
          <p:nvPr/>
        </p:nvSpPr>
        <p:spPr>
          <a:xfrm flipH="1">
            <a:off x="8012432" y="3174585"/>
            <a:ext cx="64472" cy="64472"/>
          </a:xfrm>
          <a:prstGeom prst="ellipse">
            <a:avLst/>
          </a:prstGeom>
          <a:solidFill>
            <a:schemeClr val="lt1">
              <a:alpha val="43921"/>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mn-lt"/>
              <a:ea typeface="+mn-ea"/>
              <a:cs typeface="+mn-ea"/>
              <a:sym typeface="+mn-lt"/>
            </a:endParaRPr>
          </a:p>
        </p:txBody>
      </p:sp>
      <p:sp>
        <p:nvSpPr>
          <p:cNvPr id="389" name="Google Shape;389;p28"/>
          <p:cNvSpPr/>
          <p:nvPr/>
        </p:nvSpPr>
        <p:spPr>
          <a:xfrm flipH="1">
            <a:off x="4182076" y="3059071"/>
            <a:ext cx="64472" cy="64472"/>
          </a:xfrm>
          <a:prstGeom prst="ellipse">
            <a:avLst/>
          </a:prstGeom>
          <a:solidFill>
            <a:schemeClr val="lt1">
              <a:alpha val="43921"/>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mn-lt"/>
              <a:ea typeface="+mn-ea"/>
              <a:cs typeface="+mn-ea"/>
              <a:sym typeface="+mn-lt"/>
            </a:endParaRPr>
          </a:p>
        </p:txBody>
      </p:sp>
      <p:sp>
        <p:nvSpPr>
          <p:cNvPr id="390" name="Google Shape;390;p28"/>
          <p:cNvSpPr/>
          <p:nvPr/>
        </p:nvSpPr>
        <p:spPr>
          <a:xfrm flipH="1">
            <a:off x="9008091" y="2190477"/>
            <a:ext cx="64472" cy="64472"/>
          </a:xfrm>
          <a:prstGeom prst="ellipse">
            <a:avLst/>
          </a:prstGeom>
          <a:solidFill>
            <a:schemeClr val="lt1">
              <a:alpha val="43921"/>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mn-lt"/>
              <a:ea typeface="+mn-ea"/>
              <a:cs typeface="+mn-ea"/>
              <a:sym typeface="+mn-lt"/>
            </a:endParaRPr>
          </a:p>
        </p:txBody>
      </p:sp>
      <p:sp>
        <p:nvSpPr>
          <p:cNvPr id="391" name="Google Shape;391;p28"/>
          <p:cNvSpPr/>
          <p:nvPr/>
        </p:nvSpPr>
        <p:spPr>
          <a:xfrm flipH="1">
            <a:off x="8797484" y="844645"/>
            <a:ext cx="64472" cy="64472"/>
          </a:xfrm>
          <a:prstGeom prst="ellipse">
            <a:avLst/>
          </a:prstGeom>
          <a:solidFill>
            <a:schemeClr val="lt1">
              <a:alpha val="43921"/>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mn-lt"/>
              <a:ea typeface="+mn-ea"/>
              <a:cs typeface="+mn-ea"/>
              <a:sym typeface="+mn-lt"/>
            </a:endParaRPr>
          </a:p>
        </p:txBody>
      </p:sp>
      <p:sp>
        <p:nvSpPr>
          <p:cNvPr id="392" name="Google Shape;392;p28"/>
          <p:cNvSpPr/>
          <p:nvPr/>
        </p:nvSpPr>
        <p:spPr>
          <a:xfrm flipH="1">
            <a:off x="5232712" y="2316962"/>
            <a:ext cx="64472" cy="64472"/>
          </a:xfrm>
          <a:prstGeom prst="ellipse">
            <a:avLst/>
          </a:prstGeom>
          <a:solidFill>
            <a:schemeClr val="lt1">
              <a:alpha val="43921"/>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mn-lt"/>
              <a:ea typeface="+mn-ea"/>
              <a:cs typeface="+mn-ea"/>
              <a:sym typeface="+mn-lt"/>
            </a:endParaRPr>
          </a:p>
        </p:txBody>
      </p:sp>
      <p:sp>
        <p:nvSpPr>
          <p:cNvPr id="393" name="Google Shape;393;p28"/>
          <p:cNvSpPr/>
          <p:nvPr/>
        </p:nvSpPr>
        <p:spPr>
          <a:xfrm flipH="1">
            <a:off x="6895696" y="4284312"/>
            <a:ext cx="64472" cy="64472"/>
          </a:xfrm>
          <a:prstGeom prst="ellipse">
            <a:avLst/>
          </a:prstGeom>
          <a:solidFill>
            <a:schemeClr val="lt1">
              <a:alpha val="43921"/>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mn-lt"/>
              <a:ea typeface="+mn-ea"/>
              <a:cs typeface="+mn-ea"/>
              <a:sym typeface="+mn-lt"/>
            </a:endParaRPr>
          </a:p>
        </p:txBody>
      </p:sp>
      <p:sp>
        <p:nvSpPr>
          <p:cNvPr id="394" name="Google Shape;394;p28"/>
          <p:cNvSpPr/>
          <p:nvPr/>
        </p:nvSpPr>
        <p:spPr>
          <a:xfrm flipH="1">
            <a:off x="9646881" y="3511946"/>
            <a:ext cx="64472" cy="64472"/>
          </a:xfrm>
          <a:prstGeom prst="ellipse">
            <a:avLst/>
          </a:prstGeom>
          <a:solidFill>
            <a:schemeClr val="lt1">
              <a:alpha val="43921"/>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mn-lt"/>
              <a:ea typeface="+mn-ea"/>
              <a:cs typeface="+mn-ea"/>
              <a:sym typeface="+mn-lt"/>
            </a:endParaRPr>
          </a:p>
        </p:txBody>
      </p:sp>
      <p:sp>
        <p:nvSpPr>
          <p:cNvPr id="395" name="Google Shape;395;p28"/>
          <p:cNvSpPr/>
          <p:nvPr/>
        </p:nvSpPr>
        <p:spPr>
          <a:xfrm flipH="1">
            <a:off x="9981380" y="1492646"/>
            <a:ext cx="64472" cy="64472"/>
          </a:xfrm>
          <a:prstGeom prst="ellipse">
            <a:avLst/>
          </a:prstGeom>
          <a:solidFill>
            <a:schemeClr val="lt1">
              <a:alpha val="43921"/>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mn-lt"/>
              <a:ea typeface="+mn-ea"/>
              <a:cs typeface="+mn-ea"/>
              <a:sym typeface="+mn-lt"/>
            </a:endParaRPr>
          </a:p>
        </p:txBody>
      </p:sp>
      <p:sp>
        <p:nvSpPr>
          <p:cNvPr id="396" name="Google Shape;396;p28"/>
          <p:cNvSpPr/>
          <p:nvPr/>
        </p:nvSpPr>
        <p:spPr>
          <a:xfrm flipH="1">
            <a:off x="6379733" y="2850178"/>
            <a:ext cx="64472" cy="64472"/>
          </a:xfrm>
          <a:prstGeom prst="ellipse">
            <a:avLst/>
          </a:prstGeom>
          <a:solidFill>
            <a:schemeClr val="lt1">
              <a:alpha val="43921"/>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mn-lt"/>
              <a:ea typeface="+mn-ea"/>
              <a:cs typeface="+mn-ea"/>
              <a:sym typeface="+mn-lt"/>
            </a:endParaRPr>
          </a:p>
        </p:txBody>
      </p:sp>
      <p:sp>
        <p:nvSpPr>
          <p:cNvPr id="397" name="Google Shape;397;p28"/>
          <p:cNvSpPr/>
          <p:nvPr/>
        </p:nvSpPr>
        <p:spPr>
          <a:xfrm flipH="1">
            <a:off x="3182907" y="4172121"/>
            <a:ext cx="64472" cy="64472"/>
          </a:xfrm>
          <a:prstGeom prst="ellipse">
            <a:avLst/>
          </a:prstGeom>
          <a:solidFill>
            <a:schemeClr val="lt1">
              <a:alpha val="43921"/>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mn-lt"/>
              <a:ea typeface="+mn-ea"/>
              <a:cs typeface="+mn-ea"/>
              <a:sym typeface="+mn-lt"/>
            </a:endParaRPr>
          </a:p>
        </p:txBody>
      </p:sp>
      <p:sp>
        <p:nvSpPr>
          <p:cNvPr id="398" name="Google Shape;398;p28"/>
          <p:cNvSpPr/>
          <p:nvPr/>
        </p:nvSpPr>
        <p:spPr>
          <a:xfrm flipH="1">
            <a:off x="1657965" y="2714128"/>
            <a:ext cx="64472" cy="64472"/>
          </a:xfrm>
          <a:prstGeom prst="ellipse">
            <a:avLst/>
          </a:prstGeom>
          <a:solidFill>
            <a:schemeClr val="lt1">
              <a:alpha val="43921"/>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mn-lt"/>
              <a:ea typeface="+mn-ea"/>
              <a:cs typeface="+mn-ea"/>
              <a:sym typeface="+mn-lt"/>
            </a:endParaRPr>
          </a:p>
        </p:txBody>
      </p:sp>
      <p:sp>
        <p:nvSpPr>
          <p:cNvPr id="399" name="Google Shape;399;p28"/>
          <p:cNvSpPr/>
          <p:nvPr/>
        </p:nvSpPr>
        <p:spPr>
          <a:xfrm flipH="1">
            <a:off x="485371" y="3969146"/>
            <a:ext cx="64472" cy="64472"/>
          </a:xfrm>
          <a:prstGeom prst="ellipse">
            <a:avLst/>
          </a:prstGeom>
          <a:solidFill>
            <a:schemeClr val="lt1">
              <a:alpha val="43921"/>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mn-lt"/>
              <a:ea typeface="+mn-ea"/>
              <a:cs typeface="+mn-ea"/>
              <a:sym typeface="+mn-lt"/>
            </a:endParaRPr>
          </a:p>
        </p:txBody>
      </p:sp>
      <p:sp>
        <p:nvSpPr>
          <p:cNvPr id="400" name="Google Shape;400;p28"/>
          <p:cNvSpPr/>
          <p:nvPr/>
        </p:nvSpPr>
        <p:spPr>
          <a:xfrm flipH="1">
            <a:off x="855175" y="1733277"/>
            <a:ext cx="64472" cy="64472"/>
          </a:xfrm>
          <a:prstGeom prst="ellipse">
            <a:avLst/>
          </a:prstGeom>
          <a:solidFill>
            <a:schemeClr val="lt1">
              <a:alpha val="43921"/>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mn-lt"/>
              <a:ea typeface="+mn-ea"/>
              <a:cs typeface="+mn-ea"/>
              <a:sym typeface="+mn-lt"/>
            </a:endParaRPr>
          </a:p>
        </p:txBody>
      </p:sp>
      <p:sp>
        <p:nvSpPr>
          <p:cNvPr id="401" name="Google Shape;401;p28"/>
          <p:cNvSpPr/>
          <p:nvPr/>
        </p:nvSpPr>
        <p:spPr>
          <a:xfrm flipH="1">
            <a:off x="2949952" y="943866"/>
            <a:ext cx="64472" cy="64472"/>
          </a:xfrm>
          <a:prstGeom prst="ellipse">
            <a:avLst/>
          </a:prstGeom>
          <a:solidFill>
            <a:schemeClr val="lt1">
              <a:alpha val="43921"/>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mn-lt"/>
              <a:ea typeface="+mn-ea"/>
              <a:cs typeface="+mn-ea"/>
              <a:sym typeface="+mn-lt"/>
            </a:endParaRPr>
          </a:p>
        </p:txBody>
      </p:sp>
      <p:sp>
        <p:nvSpPr>
          <p:cNvPr id="402" name="Google Shape;402;p28"/>
          <p:cNvSpPr/>
          <p:nvPr/>
        </p:nvSpPr>
        <p:spPr>
          <a:xfrm flipH="1">
            <a:off x="4794352" y="764720"/>
            <a:ext cx="64472" cy="64472"/>
          </a:xfrm>
          <a:prstGeom prst="ellipse">
            <a:avLst/>
          </a:prstGeom>
          <a:solidFill>
            <a:schemeClr val="lt1">
              <a:alpha val="43921"/>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mn-lt"/>
              <a:ea typeface="+mn-ea"/>
              <a:cs typeface="+mn-ea"/>
              <a:sym typeface="+mn-lt"/>
            </a:endParaRPr>
          </a:p>
        </p:txBody>
      </p:sp>
      <p:sp>
        <p:nvSpPr>
          <p:cNvPr id="403" name="Google Shape;403;p28"/>
          <p:cNvSpPr/>
          <p:nvPr/>
        </p:nvSpPr>
        <p:spPr>
          <a:xfrm flipH="1">
            <a:off x="3689000" y="1907306"/>
            <a:ext cx="64472" cy="64472"/>
          </a:xfrm>
          <a:prstGeom prst="ellipse">
            <a:avLst/>
          </a:prstGeom>
          <a:solidFill>
            <a:schemeClr val="lt1">
              <a:alpha val="43921"/>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mn-lt"/>
              <a:ea typeface="+mn-ea"/>
              <a:cs typeface="+mn-ea"/>
              <a:sym typeface="+mn-lt"/>
            </a:endParaRPr>
          </a:p>
        </p:txBody>
      </p:sp>
      <p:sp>
        <p:nvSpPr>
          <p:cNvPr id="404" name="Google Shape;404;p28"/>
          <p:cNvSpPr/>
          <p:nvPr/>
        </p:nvSpPr>
        <p:spPr>
          <a:xfrm flipH="1">
            <a:off x="6296421" y="182372"/>
            <a:ext cx="64472" cy="64472"/>
          </a:xfrm>
          <a:prstGeom prst="ellipse">
            <a:avLst/>
          </a:prstGeom>
          <a:solidFill>
            <a:schemeClr val="lt1">
              <a:alpha val="43921"/>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mn-lt"/>
              <a:ea typeface="+mn-ea"/>
              <a:cs typeface="+mn-ea"/>
              <a:sym typeface="+mn-lt"/>
            </a:endParaRPr>
          </a:p>
        </p:txBody>
      </p:sp>
      <p:sp>
        <p:nvSpPr>
          <p:cNvPr id="405" name="Google Shape;405;p28"/>
          <p:cNvSpPr/>
          <p:nvPr/>
        </p:nvSpPr>
        <p:spPr>
          <a:xfrm flipH="1">
            <a:off x="3590615" y="2888254"/>
            <a:ext cx="64472" cy="64472"/>
          </a:xfrm>
          <a:prstGeom prst="ellipse">
            <a:avLst/>
          </a:prstGeom>
          <a:solidFill>
            <a:schemeClr val="lt1">
              <a:alpha val="2196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mn-lt"/>
              <a:ea typeface="+mn-ea"/>
              <a:cs typeface="+mn-ea"/>
              <a:sym typeface="+mn-lt"/>
            </a:endParaRPr>
          </a:p>
        </p:txBody>
      </p:sp>
      <p:sp>
        <p:nvSpPr>
          <p:cNvPr id="406" name="Google Shape;406;p28"/>
          <p:cNvSpPr/>
          <p:nvPr/>
        </p:nvSpPr>
        <p:spPr>
          <a:xfrm flipH="1">
            <a:off x="5457130" y="4375482"/>
            <a:ext cx="64472" cy="64472"/>
          </a:xfrm>
          <a:prstGeom prst="ellipse">
            <a:avLst/>
          </a:prstGeom>
          <a:solidFill>
            <a:schemeClr val="lt1">
              <a:alpha val="2196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mn-lt"/>
              <a:ea typeface="+mn-ea"/>
              <a:cs typeface="+mn-ea"/>
              <a:sym typeface="+mn-lt"/>
            </a:endParaRPr>
          </a:p>
        </p:txBody>
      </p:sp>
      <p:sp>
        <p:nvSpPr>
          <p:cNvPr id="407" name="Google Shape;407;p28"/>
          <p:cNvSpPr/>
          <p:nvPr/>
        </p:nvSpPr>
        <p:spPr>
          <a:xfrm flipH="1">
            <a:off x="9382867" y="3676982"/>
            <a:ext cx="64472" cy="64472"/>
          </a:xfrm>
          <a:prstGeom prst="ellipse">
            <a:avLst/>
          </a:prstGeom>
          <a:solidFill>
            <a:schemeClr val="lt1">
              <a:alpha val="2196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mn-lt"/>
              <a:ea typeface="+mn-ea"/>
              <a:cs typeface="+mn-ea"/>
              <a:sym typeface="+mn-lt"/>
            </a:endParaRPr>
          </a:p>
        </p:txBody>
      </p:sp>
      <p:sp>
        <p:nvSpPr>
          <p:cNvPr id="408" name="Google Shape;408;p28"/>
          <p:cNvSpPr/>
          <p:nvPr/>
        </p:nvSpPr>
        <p:spPr>
          <a:xfrm flipH="1">
            <a:off x="10651519" y="5516739"/>
            <a:ext cx="64472" cy="64472"/>
          </a:xfrm>
          <a:prstGeom prst="ellipse">
            <a:avLst/>
          </a:prstGeom>
          <a:solidFill>
            <a:schemeClr val="lt1">
              <a:alpha val="2196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mn-lt"/>
              <a:ea typeface="+mn-ea"/>
              <a:cs typeface="+mn-ea"/>
              <a:sym typeface="+mn-lt"/>
            </a:endParaRPr>
          </a:p>
        </p:txBody>
      </p:sp>
      <p:sp>
        <p:nvSpPr>
          <p:cNvPr id="409" name="Google Shape;409;p28"/>
          <p:cNvSpPr/>
          <p:nvPr/>
        </p:nvSpPr>
        <p:spPr>
          <a:xfrm flipH="1">
            <a:off x="6821163" y="5401225"/>
            <a:ext cx="64472" cy="64472"/>
          </a:xfrm>
          <a:prstGeom prst="ellipse">
            <a:avLst/>
          </a:prstGeom>
          <a:solidFill>
            <a:schemeClr val="lt1">
              <a:alpha val="2196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mn-lt"/>
              <a:ea typeface="+mn-ea"/>
              <a:cs typeface="+mn-ea"/>
              <a:sym typeface="+mn-lt"/>
            </a:endParaRPr>
          </a:p>
        </p:txBody>
      </p:sp>
      <p:sp>
        <p:nvSpPr>
          <p:cNvPr id="410" name="Google Shape;410;p28"/>
          <p:cNvSpPr/>
          <p:nvPr/>
        </p:nvSpPr>
        <p:spPr>
          <a:xfrm flipH="1">
            <a:off x="11647178" y="4532631"/>
            <a:ext cx="64472" cy="64472"/>
          </a:xfrm>
          <a:prstGeom prst="ellipse">
            <a:avLst/>
          </a:prstGeom>
          <a:solidFill>
            <a:schemeClr val="lt1">
              <a:alpha val="2196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mn-lt"/>
              <a:ea typeface="+mn-ea"/>
              <a:cs typeface="+mn-ea"/>
              <a:sym typeface="+mn-lt"/>
            </a:endParaRPr>
          </a:p>
        </p:txBody>
      </p:sp>
      <p:sp>
        <p:nvSpPr>
          <p:cNvPr id="411" name="Google Shape;411;p28"/>
          <p:cNvSpPr/>
          <p:nvPr/>
        </p:nvSpPr>
        <p:spPr>
          <a:xfrm flipH="1">
            <a:off x="11436571" y="3186799"/>
            <a:ext cx="64472" cy="64472"/>
          </a:xfrm>
          <a:prstGeom prst="ellipse">
            <a:avLst/>
          </a:prstGeom>
          <a:solidFill>
            <a:schemeClr val="lt1">
              <a:alpha val="2196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mn-lt"/>
              <a:ea typeface="+mn-ea"/>
              <a:cs typeface="+mn-ea"/>
              <a:sym typeface="+mn-lt"/>
            </a:endParaRPr>
          </a:p>
        </p:txBody>
      </p:sp>
      <p:sp>
        <p:nvSpPr>
          <p:cNvPr id="412" name="Google Shape;412;p28"/>
          <p:cNvSpPr/>
          <p:nvPr/>
        </p:nvSpPr>
        <p:spPr>
          <a:xfrm flipH="1">
            <a:off x="7871799" y="4659116"/>
            <a:ext cx="64472" cy="64472"/>
          </a:xfrm>
          <a:prstGeom prst="ellipse">
            <a:avLst/>
          </a:prstGeom>
          <a:solidFill>
            <a:schemeClr val="lt1">
              <a:alpha val="2196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mn-lt"/>
              <a:ea typeface="+mn-ea"/>
              <a:cs typeface="+mn-ea"/>
              <a:sym typeface="+mn-lt"/>
            </a:endParaRPr>
          </a:p>
        </p:txBody>
      </p:sp>
      <p:sp>
        <p:nvSpPr>
          <p:cNvPr id="413" name="Google Shape;413;p28"/>
          <p:cNvSpPr/>
          <p:nvPr/>
        </p:nvSpPr>
        <p:spPr>
          <a:xfrm flipH="1">
            <a:off x="9534783" y="6626466"/>
            <a:ext cx="64472" cy="64472"/>
          </a:xfrm>
          <a:prstGeom prst="ellipse">
            <a:avLst/>
          </a:prstGeom>
          <a:solidFill>
            <a:schemeClr val="lt1">
              <a:alpha val="2196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mn-lt"/>
              <a:ea typeface="+mn-ea"/>
              <a:cs typeface="+mn-ea"/>
              <a:sym typeface="+mn-lt"/>
            </a:endParaRPr>
          </a:p>
        </p:txBody>
      </p:sp>
      <p:sp>
        <p:nvSpPr>
          <p:cNvPr id="414" name="Google Shape;414;p28"/>
          <p:cNvSpPr/>
          <p:nvPr/>
        </p:nvSpPr>
        <p:spPr>
          <a:xfrm flipH="1">
            <a:off x="12285968" y="5854100"/>
            <a:ext cx="64472" cy="64472"/>
          </a:xfrm>
          <a:prstGeom prst="ellipse">
            <a:avLst/>
          </a:prstGeom>
          <a:solidFill>
            <a:schemeClr val="lt1">
              <a:alpha val="2196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mn-lt"/>
              <a:ea typeface="+mn-ea"/>
              <a:cs typeface="+mn-ea"/>
              <a:sym typeface="+mn-lt"/>
            </a:endParaRPr>
          </a:p>
        </p:txBody>
      </p:sp>
      <p:sp>
        <p:nvSpPr>
          <p:cNvPr id="415" name="Google Shape;415;p28"/>
          <p:cNvSpPr/>
          <p:nvPr/>
        </p:nvSpPr>
        <p:spPr>
          <a:xfrm flipH="1">
            <a:off x="12620467" y="3834800"/>
            <a:ext cx="64472" cy="64472"/>
          </a:xfrm>
          <a:prstGeom prst="ellipse">
            <a:avLst/>
          </a:prstGeom>
          <a:solidFill>
            <a:schemeClr val="lt1">
              <a:alpha val="2196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mn-lt"/>
              <a:ea typeface="+mn-ea"/>
              <a:cs typeface="+mn-ea"/>
              <a:sym typeface="+mn-lt"/>
            </a:endParaRPr>
          </a:p>
        </p:txBody>
      </p:sp>
      <p:sp>
        <p:nvSpPr>
          <p:cNvPr id="416" name="Google Shape;416;p28"/>
          <p:cNvSpPr/>
          <p:nvPr/>
        </p:nvSpPr>
        <p:spPr>
          <a:xfrm flipH="1">
            <a:off x="9018820" y="5192332"/>
            <a:ext cx="64472" cy="64472"/>
          </a:xfrm>
          <a:prstGeom prst="ellipse">
            <a:avLst/>
          </a:prstGeom>
          <a:solidFill>
            <a:schemeClr val="lt1">
              <a:alpha val="2196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mn-lt"/>
              <a:ea typeface="+mn-ea"/>
              <a:cs typeface="+mn-ea"/>
              <a:sym typeface="+mn-lt"/>
            </a:endParaRPr>
          </a:p>
        </p:txBody>
      </p:sp>
      <p:sp>
        <p:nvSpPr>
          <p:cNvPr id="417" name="Google Shape;417;p28"/>
          <p:cNvSpPr/>
          <p:nvPr/>
        </p:nvSpPr>
        <p:spPr>
          <a:xfrm flipH="1">
            <a:off x="5821994" y="6514275"/>
            <a:ext cx="64472" cy="64472"/>
          </a:xfrm>
          <a:prstGeom prst="ellipse">
            <a:avLst/>
          </a:prstGeom>
          <a:solidFill>
            <a:schemeClr val="lt1">
              <a:alpha val="2196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mn-lt"/>
              <a:ea typeface="+mn-ea"/>
              <a:cs typeface="+mn-ea"/>
              <a:sym typeface="+mn-lt"/>
            </a:endParaRPr>
          </a:p>
        </p:txBody>
      </p:sp>
      <p:sp>
        <p:nvSpPr>
          <p:cNvPr id="418" name="Google Shape;418;p28"/>
          <p:cNvSpPr/>
          <p:nvPr/>
        </p:nvSpPr>
        <p:spPr>
          <a:xfrm flipH="1">
            <a:off x="4297052" y="5056282"/>
            <a:ext cx="64472" cy="64472"/>
          </a:xfrm>
          <a:prstGeom prst="ellipse">
            <a:avLst/>
          </a:prstGeom>
          <a:solidFill>
            <a:schemeClr val="lt1">
              <a:alpha val="2196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mn-lt"/>
              <a:ea typeface="+mn-ea"/>
              <a:cs typeface="+mn-ea"/>
              <a:sym typeface="+mn-lt"/>
            </a:endParaRPr>
          </a:p>
        </p:txBody>
      </p:sp>
      <p:sp>
        <p:nvSpPr>
          <p:cNvPr id="419" name="Google Shape;419;p28"/>
          <p:cNvSpPr/>
          <p:nvPr/>
        </p:nvSpPr>
        <p:spPr>
          <a:xfrm flipH="1">
            <a:off x="3124458" y="6311300"/>
            <a:ext cx="64472" cy="64472"/>
          </a:xfrm>
          <a:prstGeom prst="ellipse">
            <a:avLst/>
          </a:prstGeom>
          <a:solidFill>
            <a:schemeClr val="lt1">
              <a:alpha val="2196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mn-lt"/>
              <a:ea typeface="+mn-ea"/>
              <a:cs typeface="+mn-ea"/>
              <a:sym typeface="+mn-lt"/>
            </a:endParaRPr>
          </a:p>
        </p:txBody>
      </p:sp>
      <p:sp>
        <p:nvSpPr>
          <p:cNvPr id="420" name="Google Shape;420;p28"/>
          <p:cNvSpPr/>
          <p:nvPr/>
        </p:nvSpPr>
        <p:spPr>
          <a:xfrm flipH="1">
            <a:off x="3494262" y="4075431"/>
            <a:ext cx="64472" cy="64472"/>
          </a:xfrm>
          <a:prstGeom prst="ellipse">
            <a:avLst/>
          </a:prstGeom>
          <a:solidFill>
            <a:schemeClr val="lt1">
              <a:alpha val="2196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mn-lt"/>
              <a:ea typeface="+mn-ea"/>
              <a:cs typeface="+mn-ea"/>
              <a:sym typeface="+mn-lt"/>
            </a:endParaRPr>
          </a:p>
        </p:txBody>
      </p:sp>
      <p:sp>
        <p:nvSpPr>
          <p:cNvPr id="421" name="Google Shape;421;p28"/>
          <p:cNvSpPr/>
          <p:nvPr/>
        </p:nvSpPr>
        <p:spPr>
          <a:xfrm flipH="1">
            <a:off x="5589039" y="3286020"/>
            <a:ext cx="64472" cy="64472"/>
          </a:xfrm>
          <a:prstGeom prst="ellipse">
            <a:avLst/>
          </a:prstGeom>
          <a:solidFill>
            <a:schemeClr val="lt1">
              <a:alpha val="2196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mn-lt"/>
              <a:ea typeface="+mn-ea"/>
              <a:cs typeface="+mn-ea"/>
              <a:sym typeface="+mn-lt"/>
            </a:endParaRPr>
          </a:p>
        </p:txBody>
      </p:sp>
      <p:sp>
        <p:nvSpPr>
          <p:cNvPr id="422" name="Google Shape;422;p28"/>
          <p:cNvSpPr/>
          <p:nvPr/>
        </p:nvSpPr>
        <p:spPr>
          <a:xfrm flipH="1">
            <a:off x="7433439" y="3106874"/>
            <a:ext cx="64472" cy="64472"/>
          </a:xfrm>
          <a:prstGeom prst="ellipse">
            <a:avLst/>
          </a:prstGeom>
          <a:solidFill>
            <a:schemeClr val="lt1">
              <a:alpha val="2196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mn-lt"/>
              <a:ea typeface="+mn-ea"/>
              <a:cs typeface="+mn-ea"/>
              <a:sym typeface="+mn-lt"/>
            </a:endParaRPr>
          </a:p>
        </p:txBody>
      </p:sp>
      <p:sp>
        <p:nvSpPr>
          <p:cNvPr id="423" name="Google Shape;423;p28"/>
          <p:cNvSpPr/>
          <p:nvPr/>
        </p:nvSpPr>
        <p:spPr>
          <a:xfrm flipH="1">
            <a:off x="6328087" y="4249460"/>
            <a:ext cx="64472" cy="64472"/>
          </a:xfrm>
          <a:prstGeom prst="ellipse">
            <a:avLst/>
          </a:prstGeom>
          <a:solidFill>
            <a:schemeClr val="lt1">
              <a:alpha val="2196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mn-lt"/>
              <a:ea typeface="+mn-ea"/>
              <a:cs typeface="+mn-ea"/>
              <a:sym typeface="+mn-lt"/>
            </a:endParaRPr>
          </a:p>
        </p:txBody>
      </p:sp>
      <p:sp>
        <p:nvSpPr>
          <p:cNvPr id="424" name="Google Shape;424;p28"/>
          <p:cNvSpPr/>
          <p:nvPr/>
        </p:nvSpPr>
        <p:spPr>
          <a:xfrm flipH="1">
            <a:off x="8935508" y="2524526"/>
            <a:ext cx="64472" cy="64472"/>
          </a:xfrm>
          <a:prstGeom prst="ellipse">
            <a:avLst/>
          </a:prstGeom>
          <a:solidFill>
            <a:schemeClr val="lt1">
              <a:alpha val="2196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mn-lt"/>
              <a:ea typeface="+mn-ea"/>
              <a:cs typeface="+mn-ea"/>
              <a:sym typeface="+mn-lt"/>
            </a:endParaRPr>
          </a:p>
        </p:txBody>
      </p:sp>
      <p:sp>
        <p:nvSpPr>
          <p:cNvPr id="425" name="Google Shape;425;p28"/>
          <p:cNvSpPr/>
          <p:nvPr/>
        </p:nvSpPr>
        <p:spPr>
          <a:xfrm flipH="1">
            <a:off x="2046809" y="2832126"/>
            <a:ext cx="64472" cy="64472"/>
          </a:xfrm>
          <a:prstGeom prst="ellipse">
            <a:avLst/>
          </a:prstGeom>
          <a:solidFill>
            <a:schemeClr val="lt1">
              <a:alpha val="2196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mn-lt"/>
              <a:ea typeface="+mn-ea"/>
              <a:cs typeface="+mn-ea"/>
              <a:sym typeface="+mn-lt"/>
            </a:endParaRPr>
          </a:p>
        </p:txBody>
      </p:sp>
      <p:sp>
        <p:nvSpPr>
          <p:cNvPr id="426" name="Google Shape;426;p28"/>
          <p:cNvSpPr/>
          <p:nvPr/>
        </p:nvSpPr>
        <p:spPr>
          <a:xfrm flipH="1">
            <a:off x="3913324" y="4319354"/>
            <a:ext cx="64472" cy="64472"/>
          </a:xfrm>
          <a:prstGeom prst="ellipse">
            <a:avLst/>
          </a:prstGeom>
          <a:solidFill>
            <a:schemeClr val="lt1">
              <a:alpha val="2196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mn-lt"/>
              <a:ea typeface="+mn-ea"/>
              <a:cs typeface="+mn-ea"/>
              <a:sym typeface="+mn-lt"/>
            </a:endParaRPr>
          </a:p>
        </p:txBody>
      </p:sp>
      <p:sp>
        <p:nvSpPr>
          <p:cNvPr id="427" name="Google Shape;427;p28"/>
          <p:cNvSpPr/>
          <p:nvPr/>
        </p:nvSpPr>
        <p:spPr>
          <a:xfrm flipH="1">
            <a:off x="7839061" y="3620854"/>
            <a:ext cx="64472" cy="64472"/>
          </a:xfrm>
          <a:prstGeom prst="ellipse">
            <a:avLst/>
          </a:prstGeom>
          <a:solidFill>
            <a:schemeClr val="lt1">
              <a:alpha val="2196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mn-lt"/>
              <a:ea typeface="+mn-ea"/>
              <a:cs typeface="+mn-ea"/>
              <a:sym typeface="+mn-lt"/>
            </a:endParaRPr>
          </a:p>
        </p:txBody>
      </p:sp>
      <p:sp>
        <p:nvSpPr>
          <p:cNvPr id="428" name="Google Shape;428;p28"/>
          <p:cNvSpPr/>
          <p:nvPr/>
        </p:nvSpPr>
        <p:spPr>
          <a:xfrm flipH="1">
            <a:off x="9107713" y="5460611"/>
            <a:ext cx="64472" cy="64472"/>
          </a:xfrm>
          <a:prstGeom prst="ellipse">
            <a:avLst/>
          </a:prstGeom>
          <a:solidFill>
            <a:schemeClr val="lt1">
              <a:alpha val="2196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mn-lt"/>
              <a:ea typeface="+mn-ea"/>
              <a:cs typeface="+mn-ea"/>
              <a:sym typeface="+mn-lt"/>
            </a:endParaRPr>
          </a:p>
        </p:txBody>
      </p:sp>
      <p:sp>
        <p:nvSpPr>
          <p:cNvPr id="429" name="Google Shape;429;p28"/>
          <p:cNvSpPr/>
          <p:nvPr/>
        </p:nvSpPr>
        <p:spPr>
          <a:xfrm flipH="1">
            <a:off x="5277357" y="5345097"/>
            <a:ext cx="64472" cy="64472"/>
          </a:xfrm>
          <a:prstGeom prst="ellipse">
            <a:avLst/>
          </a:prstGeom>
          <a:solidFill>
            <a:schemeClr val="lt1">
              <a:alpha val="2196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mn-lt"/>
              <a:ea typeface="+mn-ea"/>
              <a:cs typeface="+mn-ea"/>
              <a:sym typeface="+mn-lt"/>
            </a:endParaRPr>
          </a:p>
        </p:txBody>
      </p:sp>
      <p:sp>
        <p:nvSpPr>
          <p:cNvPr id="430" name="Google Shape;430;p28"/>
          <p:cNvSpPr/>
          <p:nvPr/>
        </p:nvSpPr>
        <p:spPr>
          <a:xfrm flipH="1">
            <a:off x="10103372" y="4476503"/>
            <a:ext cx="64472" cy="64472"/>
          </a:xfrm>
          <a:prstGeom prst="ellipse">
            <a:avLst/>
          </a:prstGeom>
          <a:solidFill>
            <a:schemeClr val="lt1">
              <a:alpha val="2196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mn-lt"/>
              <a:ea typeface="+mn-ea"/>
              <a:cs typeface="+mn-ea"/>
              <a:sym typeface="+mn-lt"/>
            </a:endParaRPr>
          </a:p>
        </p:txBody>
      </p:sp>
      <p:sp>
        <p:nvSpPr>
          <p:cNvPr id="431" name="Google Shape;431;p28"/>
          <p:cNvSpPr/>
          <p:nvPr/>
        </p:nvSpPr>
        <p:spPr>
          <a:xfrm flipH="1">
            <a:off x="9892765" y="3130671"/>
            <a:ext cx="64472" cy="64472"/>
          </a:xfrm>
          <a:prstGeom prst="ellipse">
            <a:avLst/>
          </a:prstGeom>
          <a:solidFill>
            <a:schemeClr val="lt1">
              <a:alpha val="2196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mn-lt"/>
              <a:ea typeface="+mn-ea"/>
              <a:cs typeface="+mn-ea"/>
              <a:sym typeface="+mn-lt"/>
            </a:endParaRPr>
          </a:p>
        </p:txBody>
      </p:sp>
      <p:sp>
        <p:nvSpPr>
          <p:cNvPr id="432" name="Google Shape;432;p28"/>
          <p:cNvSpPr/>
          <p:nvPr/>
        </p:nvSpPr>
        <p:spPr>
          <a:xfrm flipH="1">
            <a:off x="6327993" y="4602988"/>
            <a:ext cx="64472" cy="64472"/>
          </a:xfrm>
          <a:prstGeom prst="ellipse">
            <a:avLst/>
          </a:prstGeom>
          <a:solidFill>
            <a:schemeClr val="lt1">
              <a:alpha val="2196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mn-lt"/>
              <a:ea typeface="+mn-ea"/>
              <a:cs typeface="+mn-ea"/>
              <a:sym typeface="+mn-lt"/>
            </a:endParaRPr>
          </a:p>
        </p:txBody>
      </p:sp>
      <p:sp>
        <p:nvSpPr>
          <p:cNvPr id="433" name="Google Shape;433;p28"/>
          <p:cNvSpPr/>
          <p:nvPr/>
        </p:nvSpPr>
        <p:spPr>
          <a:xfrm flipH="1">
            <a:off x="7990977" y="6570338"/>
            <a:ext cx="64472" cy="64472"/>
          </a:xfrm>
          <a:prstGeom prst="ellipse">
            <a:avLst/>
          </a:prstGeom>
          <a:solidFill>
            <a:schemeClr val="lt1">
              <a:alpha val="2196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mn-lt"/>
              <a:ea typeface="+mn-ea"/>
              <a:cs typeface="+mn-ea"/>
              <a:sym typeface="+mn-lt"/>
            </a:endParaRPr>
          </a:p>
        </p:txBody>
      </p:sp>
      <p:sp>
        <p:nvSpPr>
          <p:cNvPr id="434" name="Google Shape;434;p28"/>
          <p:cNvSpPr/>
          <p:nvPr/>
        </p:nvSpPr>
        <p:spPr>
          <a:xfrm flipH="1">
            <a:off x="10742162" y="5797972"/>
            <a:ext cx="64472" cy="64472"/>
          </a:xfrm>
          <a:prstGeom prst="ellipse">
            <a:avLst/>
          </a:prstGeom>
          <a:solidFill>
            <a:schemeClr val="lt1">
              <a:alpha val="2196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mn-lt"/>
              <a:ea typeface="+mn-ea"/>
              <a:cs typeface="+mn-ea"/>
              <a:sym typeface="+mn-lt"/>
            </a:endParaRPr>
          </a:p>
        </p:txBody>
      </p:sp>
      <p:sp>
        <p:nvSpPr>
          <p:cNvPr id="435" name="Google Shape;435;p28"/>
          <p:cNvSpPr/>
          <p:nvPr/>
        </p:nvSpPr>
        <p:spPr>
          <a:xfrm flipH="1">
            <a:off x="11076661" y="3778672"/>
            <a:ext cx="64472" cy="64472"/>
          </a:xfrm>
          <a:prstGeom prst="ellipse">
            <a:avLst/>
          </a:prstGeom>
          <a:solidFill>
            <a:schemeClr val="lt1">
              <a:alpha val="2196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mn-lt"/>
              <a:ea typeface="+mn-ea"/>
              <a:cs typeface="+mn-ea"/>
              <a:sym typeface="+mn-lt"/>
            </a:endParaRPr>
          </a:p>
        </p:txBody>
      </p:sp>
      <p:sp>
        <p:nvSpPr>
          <p:cNvPr id="436" name="Google Shape;436;p28"/>
          <p:cNvSpPr/>
          <p:nvPr/>
        </p:nvSpPr>
        <p:spPr>
          <a:xfrm flipH="1">
            <a:off x="7475014" y="5136204"/>
            <a:ext cx="64472" cy="64472"/>
          </a:xfrm>
          <a:prstGeom prst="ellipse">
            <a:avLst/>
          </a:prstGeom>
          <a:solidFill>
            <a:schemeClr val="lt1">
              <a:alpha val="2196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mn-lt"/>
              <a:ea typeface="+mn-ea"/>
              <a:cs typeface="+mn-ea"/>
              <a:sym typeface="+mn-lt"/>
            </a:endParaRPr>
          </a:p>
        </p:txBody>
      </p:sp>
      <p:sp>
        <p:nvSpPr>
          <p:cNvPr id="437" name="Google Shape;437;p28"/>
          <p:cNvSpPr/>
          <p:nvPr/>
        </p:nvSpPr>
        <p:spPr>
          <a:xfrm flipH="1">
            <a:off x="4278188" y="6458147"/>
            <a:ext cx="64472" cy="64472"/>
          </a:xfrm>
          <a:prstGeom prst="ellipse">
            <a:avLst/>
          </a:prstGeom>
          <a:solidFill>
            <a:schemeClr val="lt1">
              <a:alpha val="2196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mn-lt"/>
              <a:ea typeface="+mn-ea"/>
              <a:cs typeface="+mn-ea"/>
              <a:sym typeface="+mn-lt"/>
            </a:endParaRPr>
          </a:p>
        </p:txBody>
      </p:sp>
      <p:sp>
        <p:nvSpPr>
          <p:cNvPr id="438" name="Google Shape;438;p28"/>
          <p:cNvSpPr/>
          <p:nvPr/>
        </p:nvSpPr>
        <p:spPr>
          <a:xfrm flipH="1">
            <a:off x="2753246" y="5000154"/>
            <a:ext cx="64472" cy="64472"/>
          </a:xfrm>
          <a:prstGeom prst="ellipse">
            <a:avLst/>
          </a:prstGeom>
          <a:solidFill>
            <a:schemeClr val="lt1">
              <a:alpha val="2196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mn-lt"/>
              <a:ea typeface="+mn-ea"/>
              <a:cs typeface="+mn-ea"/>
              <a:sym typeface="+mn-lt"/>
            </a:endParaRPr>
          </a:p>
        </p:txBody>
      </p:sp>
      <p:sp>
        <p:nvSpPr>
          <p:cNvPr id="439" name="Google Shape;439;p28"/>
          <p:cNvSpPr/>
          <p:nvPr/>
        </p:nvSpPr>
        <p:spPr>
          <a:xfrm flipH="1">
            <a:off x="1580652" y="6255172"/>
            <a:ext cx="64472" cy="64472"/>
          </a:xfrm>
          <a:prstGeom prst="ellipse">
            <a:avLst/>
          </a:prstGeom>
          <a:solidFill>
            <a:schemeClr val="lt1">
              <a:alpha val="2196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mn-lt"/>
              <a:ea typeface="+mn-ea"/>
              <a:cs typeface="+mn-ea"/>
              <a:sym typeface="+mn-lt"/>
            </a:endParaRPr>
          </a:p>
        </p:txBody>
      </p:sp>
      <p:sp>
        <p:nvSpPr>
          <p:cNvPr id="440" name="Google Shape;440;p28"/>
          <p:cNvSpPr/>
          <p:nvPr/>
        </p:nvSpPr>
        <p:spPr>
          <a:xfrm flipH="1">
            <a:off x="1950456" y="4019303"/>
            <a:ext cx="64472" cy="64472"/>
          </a:xfrm>
          <a:prstGeom prst="ellipse">
            <a:avLst/>
          </a:prstGeom>
          <a:solidFill>
            <a:schemeClr val="lt1">
              <a:alpha val="2196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mn-lt"/>
              <a:ea typeface="+mn-ea"/>
              <a:cs typeface="+mn-ea"/>
              <a:sym typeface="+mn-lt"/>
            </a:endParaRPr>
          </a:p>
        </p:txBody>
      </p:sp>
      <p:sp>
        <p:nvSpPr>
          <p:cNvPr id="441" name="Google Shape;441;p28"/>
          <p:cNvSpPr/>
          <p:nvPr/>
        </p:nvSpPr>
        <p:spPr>
          <a:xfrm flipH="1">
            <a:off x="4045233" y="3229892"/>
            <a:ext cx="64472" cy="64472"/>
          </a:xfrm>
          <a:prstGeom prst="ellipse">
            <a:avLst/>
          </a:prstGeom>
          <a:solidFill>
            <a:schemeClr val="lt1">
              <a:alpha val="2196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mn-lt"/>
              <a:ea typeface="+mn-ea"/>
              <a:cs typeface="+mn-ea"/>
              <a:sym typeface="+mn-lt"/>
            </a:endParaRPr>
          </a:p>
        </p:txBody>
      </p:sp>
      <p:sp>
        <p:nvSpPr>
          <p:cNvPr id="442" name="Google Shape;442;p28"/>
          <p:cNvSpPr/>
          <p:nvPr/>
        </p:nvSpPr>
        <p:spPr>
          <a:xfrm flipH="1">
            <a:off x="5889633" y="3050746"/>
            <a:ext cx="64472" cy="64472"/>
          </a:xfrm>
          <a:prstGeom prst="ellipse">
            <a:avLst/>
          </a:prstGeom>
          <a:solidFill>
            <a:schemeClr val="lt1">
              <a:alpha val="2196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mn-lt"/>
              <a:ea typeface="+mn-ea"/>
              <a:cs typeface="+mn-ea"/>
              <a:sym typeface="+mn-lt"/>
            </a:endParaRPr>
          </a:p>
        </p:txBody>
      </p:sp>
      <p:sp>
        <p:nvSpPr>
          <p:cNvPr id="443" name="Google Shape;443;p28"/>
          <p:cNvSpPr/>
          <p:nvPr/>
        </p:nvSpPr>
        <p:spPr>
          <a:xfrm flipH="1">
            <a:off x="4784281" y="4193332"/>
            <a:ext cx="64472" cy="64472"/>
          </a:xfrm>
          <a:prstGeom prst="ellipse">
            <a:avLst/>
          </a:prstGeom>
          <a:solidFill>
            <a:schemeClr val="lt1">
              <a:alpha val="2196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mn-lt"/>
              <a:ea typeface="+mn-ea"/>
              <a:cs typeface="+mn-ea"/>
              <a:sym typeface="+mn-lt"/>
            </a:endParaRPr>
          </a:p>
        </p:txBody>
      </p:sp>
      <p:sp>
        <p:nvSpPr>
          <p:cNvPr id="444" name="Google Shape;444;p28"/>
          <p:cNvSpPr/>
          <p:nvPr/>
        </p:nvSpPr>
        <p:spPr>
          <a:xfrm flipH="1">
            <a:off x="7391702" y="2468398"/>
            <a:ext cx="64472" cy="64472"/>
          </a:xfrm>
          <a:prstGeom prst="ellipse">
            <a:avLst/>
          </a:prstGeom>
          <a:solidFill>
            <a:schemeClr val="lt1">
              <a:alpha val="2196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mn-lt"/>
              <a:ea typeface="+mn-ea"/>
              <a:cs typeface="+mn-ea"/>
              <a:sym typeface="+mn-lt"/>
            </a:endParaRPr>
          </a:p>
        </p:txBody>
      </p:sp>
      <p:sp>
        <p:nvSpPr>
          <p:cNvPr id="445" name="Google Shape;445;p28"/>
          <p:cNvSpPr/>
          <p:nvPr/>
        </p:nvSpPr>
        <p:spPr>
          <a:xfrm flipH="1">
            <a:off x="2461932" y="679145"/>
            <a:ext cx="64472" cy="64472"/>
          </a:xfrm>
          <a:prstGeom prst="ellipse">
            <a:avLst/>
          </a:prstGeom>
          <a:solidFill>
            <a:schemeClr val="lt1">
              <a:alpha val="2196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mn-lt"/>
              <a:ea typeface="+mn-ea"/>
              <a:cs typeface="+mn-ea"/>
              <a:sym typeface="+mn-lt"/>
            </a:endParaRPr>
          </a:p>
        </p:txBody>
      </p:sp>
      <p:sp>
        <p:nvSpPr>
          <p:cNvPr id="446" name="Google Shape;446;p28"/>
          <p:cNvSpPr/>
          <p:nvPr/>
        </p:nvSpPr>
        <p:spPr>
          <a:xfrm flipH="1">
            <a:off x="4328447" y="2166373"/>
            <a:ext cx="64472" cy="64472"/>
          </a:xfrm>
          <a:prstGeom prst="ellipse">
            <a:avLst/>
          </a:prstGeom>
          <a:solidFill>
            <a:schemeClr val="lt1">
              <a:alpha val="2196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mn-lt"/>
              <a:ea typeface="+mn-ea"/>
              <a:cs typeface="+mn-ea"/>
              <a:sym typeface="+mn-lt"/>
            </a:endParaRPr>
          </a:p>
        </p:txBody>
      </p:sp>
      <p:sp>
        <p:nvSpPr>
          <p:cNvPr id="447" name="Google Shape;447;p28"/>
          <p:cNvSpPr/>
          <p:nvPr/>
        </p:nvSpPr>
        <p:spPr>
          <a:xfrm flipH="1">
            <a:off x="8254184" y="1467873"/>
            <a:ext cx="64472" cy="64472"/>
          </a:xfrm>
          <a:prstGeom prst="ellipse">
            <a:avLst/>
          </a:prstGeom>
          <a:solidFill>
            <a:schemeClr val="lt1">
              <a:alpha val="2196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mn-lt"/>
              <a:ea typeface="+mn-ea"/>
              <a:cs typeface="+mn-ea"/>
              <a:sym typeface="+mn-lt"/>
            </a:endParaRPr>
          </a:p>
        </p:txBody>
      </p:sp>
      <p:sp>
        <p:nvSpPr>
          <p:cNvPr id="448" name="Google Shape;448;p28"/>
          <p:cNvSpPr/>
          <p:nvPr/>
        </p:nvSpPr>
        <p:spPr>
          <a:xfrm flipH="1">
            <a:off x="9522836" y="3307630"/>
            <a:ext cx="64472" cy="64472"/>
          </a:xfrm>
          <a:prstGeom prst="ellipse">
            <a:avLst/>
          </a:prstGeom>
          <a:solidFill>
            <a:schemeClr val="lt1">
              <a:alpha val="2196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mn-lt"/>
              <a:ea typeface="+mn-ea"/>
              <a:cs typeface="+mn-ea"/>
              <a:sym typeface="+mn-lt"/>
            </a:endParaRPr>
          </a:p>
        </p:txBody>
      </p:sp>
      <p:sp>
        <p:nvSpPr>
          <p:cNvPr id="449" name="Google Shape;449;p28"/>
          <p:cNvSpPr/>
          <p:nvPr/>
        </p:nvSpPr>
        <p:spPr>
          <a:xfrm flipH="1">
            <a:off x="5692480" y="3192116"/>
            <a:ext cx="64472" cy="64472"/>
          </a:xfrm>
          <a:prstGeom prst="ellipse">
            <a:avLst/>
          </a:prstGeom>
          <a:solidFill>
            <a:schemeClr val="lt1">
              <a:alpha val="2196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mn-lt"/>
              <a:ea typeface="+mn-ea"/>
              <a:cs typeface="+mn-ea"/>
              <a:sym typeface="+mn-lt"/>
            </a:endParaRPr>
          </a:p>
        </p:txBody>
      </p:sp>
      <p:sp>
        <p:nvSpPr>
          <p:cNvPr id="450" name="Google Shape;450;p28"/>
          <p:cNvSpPr/>
          <p:nvPr/>
        </p:nvSpPr>
        <p:spPr>
          <a:xfrm flipH="1">
            <a:off x="10518495" y="2323522"/>
            <a:ext cx="64472" cy="64472"/>
          </a:xfrm>
          <a:prstGeom prst="ellipse">
            <a:avLst/>
          </a:prstGeom>
          <a:solidFill>
            <a:schemeClr val="lt1">
              <a:alpha val="2196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mn-lt"/>
              <a:ea typeface="+mn-ea"/>
              <a:cs typeface="+mn-ea"/>
              <a:sym typeface="+mn-lt"/>
            </a:endParaRPr>
          </a:p>
        </p:txBody>
      </p:sp>
      <p:sp>
        <p:nvSpPr>
          <p:cNvPr id="451" name="Google Shape;451;p28"/>
          <p:cNvSpPr/>
          <p:nvPr/>
        </p:nvSpPr>
        <p:spPr>
          <a:xfrm flipH="1">
            <a:off x="10307888" y="977690"/>
            <a:ext cx="64472" cy="64472"/>
          </a:xfrm>
          <a:prstGeom prst="ellipse">
            <a:avLst/>
          </a:prstGeom>
          <a:solidFill>
            <a:schemeClr val="lt1">
              <a:alpha val="2196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mn-lt"/>
              <a:ea typeface="+mn-ea"/>
              <a:cs typeface="+mn-ea"/>
              <a:sym typeface="+mn-lt"/>
            </a:endParaRPr>
          </a:p>
        </p:txBody>
      </p:sp>
      <p:sp>
        <p:nvSpPr>
          <p:cNvPr id="452" name="Google Shape;452;p28"/>
          <p:cNvSpPr/>
          <p:nvPr/>
        </p:nvSpPr>
        <p:spPr>
          <a:xfrm flipH="1">
            <a:off x="6743116" y="2450007"/>
            <a:ext cx="64472" cy="64472"/>
          </a:xfrm>
          <a:prstGeom prst="ellipse">
            <a:avLst/>
          </a:prstGeom>
          <a:solidFill>
            <a:schemeClr val="lt1">
              <a:alpha val="2196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mn-lt"/>
              <a:ea typeface="+mn-ea"/>
              <a:cs typeface="+mn-ea"/>
              <a:sym typeface="+mn-lt"/>
            </a:endParaRPr>
          </a:p>
        </p:txBody>
      </p:sp>
      <p:sp>
        <p:nvSpPr>
          <p:cNvPr id="453" name="Google Shape;453;p28"/>
          <p:cNvSpPr/>
          <p:nvPr/>
        </p:nvSpPr>
        <p:spPr>
          <a:xfrm flipH="1">
            <a:off x="8406100" y="4417357"/>
            <a:ext cx="64472" cy="64472"/>
          </a:xfrm>
          <a:prstGeom prst="ellipse">
            <a:avLst/>
          </a:prstGeom>
          <a:solidFill>
            <a:schemeClr val="lt1">
              <a:alpha val="2196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mn-lt"/>
              <a:ea typeface="+mn-ea"/>
              <a:cs typeface="+mn-ea"/>
              <a:sym typeface="+mn-lt"/>
            </a:endParaRPr>
          </a:p>
        </p:txBody>
      </p:sp>
      <p:sp>
        <p:nvSpPr>
          <p:cNvPr id="454" name="Google Shape;454;p28"/>
          <p:cNvSpPr/>
          <p:nvPr/>
        </p:nvSpPr>
        <p:spPr>
          <a:xfrm flipH="1">
            <a:off x="11157285" y="3644991"/>
            <a:ext cx="64472" cy="64472"/>
          </a:xfrm>
          <a:prstGeom prst="ellipse">
            <a:avLst/>
          </a:prstGeom>
          <a:solidFill>
            <a:schemeClr val="lt1">
              <a:alpha val="2196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mn-lt"/>
              <a:ea typeface="+mn-ea"/>
              <a:cs typeface="+mn-ea"/>
              <a:sym typeface="+mn-lt"/>
            </a:endParaRPr>
          </a:p>
        </p:txBody>
      </p:sp>
      <p:sp>
        <p:nvSpPr>
          <p:cNvPr id="455" name="Google Shape;455;p28"/>
          <p:cNvSpPr/>
          <p:nvPr/>
        </p:nvSpPr>
        <p:spPr>
          <a:xfrm flipH="1">
            <a:off x="11491784" y="1625691"/>
            <a:ext cx="64472" cy="64472"/>
          </a:xfrm>
          <a:prstGeom prst="ellipse">
            <a:avLst/>
          </a:prstGeom>
          <a:solidFill>
            <a:schemeClr val="lt1">
              <a:alpha val="2196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mn-lt"/>
              <a:ea typeface="+mn-ea"/>
              <a:cs typeface="+mn-ea"/>
              <a:sym typeface="+mn-lt"/>
            </a:endParaRPr>
          </a:p>
        </p:txBody>
      </p:sp>
      <p:sp>
        <p:nvSpPr>
          <p:cNvPr id="456" name="Google Shape;456;p28"/>
          <p:cNvSpPr/>
          <p:nvPr/>
        </p:nvSpPr>
        <p:spPr>
          <a:xfrm flipH="1">
            <a:off x="7890137" y="2983223"/>
            <a:ext cx="64472" cy="64472"/>
          </a:xfrm>
          <a:prstGeom prst="ellipse">
            <a:avLst/>
          </a:prstGeom>
          <a:solidFill>
            <a:schemeClr val="lt1">
              <a:alpha val="2196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mn-lt"/>
              <a:ea typeface="+mn-ea"/>
              <a:cs typeface="+mn-ea"/>
              <a:sym typeface="+mn-lt"/>
            </a:endParaRPr>
          </a:p>
        </p:txBody>
      </p:sp>
      <p:sp>
        <p:nvSpPr>
          <p:cNvPr id="457" name="Google Shape;457;p28"/>
          <p:cNvSpPr/>
          <p:nvPr/>
        </p:nvSpPr>
        <p:spPr>
          <a:xfrm flipH="1">
            <a:off x="4693311" y="4305166"/>
            <a:ext cx="64472" cy="64472"/>
          </a:xfrm>
          <a:prstGeom prst="ellipse">
            <a:avLst/>
          </a:prstGeom>
          <a:solidFill>
            <a:schemeClr val="lt1">
              <a:alpha val="2196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mn-lt"/>
              <a:ea typeface="+mn-ea"/>
              <a:cs typeface="+mn-ea"/>
              <a:sym typeface="+mn-lt"/>
            </a:endParaRPr>
          </a:p>
        </p:txBody>
      </p:sp>
      <p:sp>
        <p:nvSpPr>
          <p:cNvPr id="458" name="Google Shape;458;p28"/>
          <p:cNvSpPr/>
          <p:nvPr/>
        </p:nvSpPr>
        <p:spPr>
          <a:xfrm flipH="1">
            <a:off x="3168369" y="2847173"/>
            <a:ext cx="64472" cy="64472"/>
          </a:xfrm>
          <a:prstGeom prst="ellipse">
            <a:avLst/>
          </a:prstGeom>
          <a:solidFill>
            <a:schemeClr val="lt1">
              <a:alpha val="2196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mn-lt"/>
              <a:ea typeface="+mn-ea"/>
              <a:cs typeface="+mn-ea"/>
              <a:sym typeface="+mn-lt"/>
            </a:endParaRPr>
          </a:p>
        </p:txBody>
      </p:sp>
      <p:sp>
        <p:nvSpPr>
          <p:cNvPr id="459" name="Google Shape;459;p28"/>
          <p:cNvSpPr/>
          <p:nvPr/>
        </p:nvSpPr>
        <p:spPr>
          <a:xfrm flipH="1">
            <a:off x="1995775" y="4102191"/>
            <a:ext cx="64472" cy="64472"/>
          </a:xfrm>
          <a:prstGeom prst="ellipse">
            <a:avLst/>
          </a:prstGeom>
          <a:solidFill>
            <a:schemeClr val="lt1">
              <a:alpha val="2196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mn-lt"/>
              <a:ea typeface="+mn-ea"/>
              <a:cs typeface="+mn-ea"/>
              <a:sym typeface="+mn-lt"/>
            </a:endParaRPr>
          </a:p>
        </p:txBody>
      </p:sp>
      <p:sp>
        <p:nvSpPr>
          <p:cNvPr id="460" name="Google Shape;460;p28"/>
          <p:cNvSpPr/>
          <p:nvPr/>
        </p:nvSpPr>
        <p:spPr>
          <a:xfrm flipH="1">
            <a:off x="2365579" y="1866322"/>
            <a:ext cx="64472" cy="64472"/>
          </a:xfrm>
          <a:prstGeom prst="ellipse">
            <a:avLst/>
          </a:prstGeom>
          <a:solidFill>
            <a:schemeClr val="lt1">
              <a:alpha val="2196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mn-lt"/>
              <a:ea typeface="+mn-ea"/>
              <a:cs typeface="+mn-ea"/>
              <a:sym typeface="+mn-lt"/>
            </a:endParaRPr>
          </a:p>
        </p:txBody>
      </p:sp>
      <p:sp>
        <p:nvSpPr>
          <p:cNvPr id="461" name="Google Shape;461;p28"/>
          <p:cNvSpPr/>
          <p:nvPr/>
        </p:nvSpPr>
        <p:spPr>
          <a:xfrm flipH="1">
            <a:off x="4460356" y="1076911"/>
            <a:ext cx="64472" cy="64472"/>
          </a:xfrm>
          <a:prstGeom prst="ellipse">
            <a:avLst/>
          </a:prstGeom>
          <a:solidFill>
            <a:schemeClr val="lt1">
              <a:alpha val="2196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mn-lt"/>
              <a:ea typeface="+mn-ea"/>
              <a:cs typeface="+mn-ea"/>
              <a:sym typeface="+mn-lt"/>
            </a:endParaRPr>
          </a:p>
        </p:txBody>
      </p:sp>
      <p:sp>
        <p:nvSpPr>
          <p:cNvPr id="462" name="Google Shape;462;p28"/>
          <p:cNvSpPr/>
          <p:nvPr/>
        </p:nvSpPr>
        <p:spPr>
          <a:xfrm flipH="1">
            <a:off x="6304756" y="897765"/>
            <a:ext cx="64472" cy="64472"/>
          </a:xfrm>
          <a:prstGeom prst="ellipse">
            <a:avLst/>
          </a:prstGeom>
          <a:solidFill>
            <a:schemeClr val="lt1">
              <a:alpha val="2196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mn-lt"/>
              <a:ea typeface="+mn-ea"/>
              <a:cs typeface="+mn-ea"/>
              <a:sym typeface="+mn-lt"/>
            </a:endParaRPr>
          </a:p>
        </p:txBody>
      </p:sp>
      <p:sp>
        <p:nvSpPr>
          <p:cNvPr id="463" name="Google Shape;463;p28"/>
          <p:cNvSpPr/>
          <p:nvPr/>
        </p:nvSpPr>
        <p:spPr>
          <a:xfrm flipH="1">
            <a:off x="5199404" y="2040351"/>
            <a:ext cx="64472" cy="64472"/>
          </a:xfrm>
          <a:prstGeom prst="ellipse">
            <a:avLst/>
          </a:prstGeom>
          <a:solidFill>
            <a:schemeClr val="lt1">
              <a:alpha val="2196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mn-lt"/>
              <a:ea typeface="+mn-ea"/>
              <a:cs typeface="+mn-ea"/>
              <a:sym typeface="+mn-lt"/>
            </a:endParaRPr>
          </a:p>
        </p:txBody>
      </p:sp>
      <p:sp>
        <p:nvSpPr>
          <p:cNvPr id="464" name="Google Shape;464;p28"/>
          <p:cNvSpPr/>
          <p:nvPr/>
        </p:nvSpPr>
        <p:spPr>
          <a:xfrm flipH="1">
            <a:off x="7806825" y="315417"/>
            <a:ext cx="64472" cy="64472"/>
          </a:xfrm>
          <a:prstGeom prst="ellipse">
            <a:avLst/>
          </a:prstGeom>
          <a:solidFill>
            <a:schemeClr val="lt1">
              <a:alpha val="2196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mn-lt"/>
              <a:ea typeface="+mn-ea"/>
              <a:cs typeface="+mn-ea"/>
              <a:sym typeface="+mn-lt"/>
            </a:endParaRPr>
          </a:p>
        </p:txBody>
      </p:sp>
      <p:sp>
        <p:nvSpPr>
          <p:cNvPr id="465" name="Google Shape;465;p28"/>
          <p:cNvSpPr/>
          <p:nvPr/>
        </p:nvSpPr>
        <p:spPr>
          <a:xfrm flipH="1">
            <a:off x="1143046" y="2317681"/>
            <a:ext cx="64472" cy="64472"/>
          </a:xfrm>
          <a:prstGeom prst="ellipse">
            <a:avLst/>
          </a:prstGeom>
          <a:solidFill>
            <a:schemeClr val="lt1">
              <a:alpha val="2196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mn-lt"/>
              <a:ea typeface="+mn-ea"/>
              <a:cs typeface="+mn-ea"/>
              <a:sym typeface="+mn-lt"/>
            </a:endParaRPr>
          </a:p>
        </p:txBody>
      </p:sp>
      <p:sp>
        <p:nvSpPr>
          <p:cNvPr id="466" name="Google Shape;466;p28"/>
          <p:cNvSpPr/>
          <p:nvPr/>
        </p:nvSpPr>
        <p:spPr>
          <a:xfrm flipH="1">
            <a:off x="3009561" y="3804909"/>
            <a:ext cx="64472" cy="64472"/>
          </a:xfrm>
          <a:prstGeom prst="ellipse">
            <a:avLst/>
          </a:prstGeom>
          <a:solidFill>
            <a:schemeClr val="lt1">
              <a:alpha val="2196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mn-lt"/>
              <a:ea typeface="+mn-ea"/>
              <a:cs typeface="+mn-ea"/>
              <a:sym typeface="+mn-lt"/>
            </a:endParaRPr>
          </a:p>
        </p:txBody>
      </p:sp>
      <p:sp>
        <p:nvSpPr>
          <p:cNvPr id="467" name="Google Shape;467;p28"/>
          <p:cNvSpPr/>
          <p:nvPr/>
        </p:nvSpPr>
        <p:spPr>
          <a:xfrm flipH="1">
            <a:off x="6935298" y="3106409"/>
            <a:ext cx="64472" cy="64472"/>
          </a:xfrm>
          <a:prstGeom prst="ellipse">
            <a:avLst/>
          </a:prstGeom>
          <a:solidFill>
            <a:schemeClr val="lt1">
              <a:alpha val="2196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mn-lt"/>
              <a:ea typeface="+mn-ea"/>
              <a:cs typeface="+mn-ea"/>
              <a:sym typeface="+mn-lt"/>
            </a:endParaRPr>
          </a:p>
        </p:txBody>
      </p:sp>
      <p:sp>
        <p:nvSpPr>
          <p:cNvPr id="468" name="Google Shape;468;p28"/>
          <p:cNvSpPr/>
          <p:nvPr/>
        </p:nvSpPr>
        <p:spPr>
          <a:xfrm flipH="1">
            <a:off x="8203950" y="4946166"/>
            <a:ext cx="64472" cy="64472"/>
          </a:xfrm>
          <a:prstGeom prst="ellipse">
            <a:avLst/>
          </a:prstGeom>
          <a:solidFill>
            <a:schemeClr val="lt1">
              <a:alpha val="2196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mn-lt"/>
              <a:ea typeface="+mn-ea"/>
              <a:cs typeface="+mn-ea"/>
              <a:sym typeface="+mn-lt"/>
            </a:endParaRPr>
          </a:p>
        </p:txBody>
      </p:sp>
      <p:sp>
        <p:nvSpPr>
          <p:cNvPr id="469" name="Google Shape;469;p28"/>
          <p:cNvSpPr/>
          <p:nvPr/>
        </p:nvSpPr>
        <p:spPr>
          <a:xfrm flipH="1">
            <a:off x="4373594" y="4830652"/>
            <a:ext cx="64472" cy="64472"/>
          </a:xfrm>
          <a:prstGeom prst="ellipse">
            <a:avLst/>
          </a:prstGeom>
          <a:solidFill>
            <a:schemeClr val="lt1">
              <a:alpha val="2196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mn-lt"/>
              <a:ea typeface="+mn-ea"/>
              <a:cs typeface="+mn-ea"/>
              <a:sym typeface="+mn-lt"/>
            </a:endParaRPr>
          </a:p>
        </p:txBody>
      </p:sp>
      <p:sp>
        <p:nvSpPr>
          <p:cNvPr id="470" name="Google Shape;470;p28"/>
          <p:cNvSpPr/>
          <p:nvPr/>
        </p:nvSpPr>
        <p:spPr>
          <a:xfrm flipH="1">
            <a:off x="9199609" y="3962058"/>
            <a:ext cx="64472" cy="64472"/>
          </a:xfrm>
          <a:prstGeom prst="ellipse">
            <a:avLst/>
          </a:prstGeom>
          <a:solidFill>
            <a:schemeClr val="lt1">
              <a:alpha val="2196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mn-lt"/>
              <a:ea typeface="+mn-ea"/>
              <a:cs typeface="+mn-ea"/>
              <a:sym typeface="+mn-lt"/>
            </a:endParaRPr>
          </a:p>
        </p:txBody>
      </p:sp>
      <p:sp>
        <p:nvSpPr>
          <p:cNvPr id="471" name="Google Shape;471;p28"/>
          <p:cNvSpPr/>
          <p:nvPr/>
        </p:nvSpPr>
        <p:spPr>
          <a:xfrm flipH="1">
            <a:off x="8989002" y="2616226"/>
            <a:ext cx="64472" cy="64472"/>
          </a:xfrm>
          <a:prstGeom prst="ellipse">
            <a:avLst/>
          </a:prstGeom>
          <a:solidFill>
            <a:schemeClr val="lt1">
              <a:alpha val="2196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mn-lt"/>
              <a:ea typeface="+mn-ea"/>
              <a:cs typeface="+mn-ea"/>
              <a:sym typeface="+mn-lt"/>
            </a:endParaRPr>
          </a:p>
        </p:txBody>
      </p:sp>
      <p:sp>
        <p:nvSpPr>
          <p:cNvPr id="472" name="Google Shape;472;p28"/>
          <p:cNvSpPr/>
          <p:nvPr/>
        </p:nvSpPr>
        <p:spPr>
          <a:xfrm flipH="1">
            <a:off x="5424230" y="4088543"/>
            <a:ext cx="64472" cy="64472"/>
          </a:xfrm>
          <a:prstGeom prst="ellipse">
            <a:avLst/>
          </a:prstGeom>
          <a:solidFill>
            <a:schemeClr val="lt1">
              <a:alpha val="2196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mn-lt"/>
              <a:ea typeface="+mn-ea"/>
              <a:cs typeface="+mn-ea"/>
              <a:sym typeface="+mn-lt"/>
            </a:endParaRPr>
          </a:p>
        </p:txBody>
      </p:sp>
      <p:sp>
        <p:nvSpPr>
          <p:cNvPr id="473" name="Google Shape;473;p28"/>
          <p:cNvSpPr/>
          <p:nvPr/>
        </p:nvSpPr>
        <p:spPr>
          <a:xfrm flipH="1">
            <a:off x="7087214" y="6055893"/>
            <a:ext cx="64472" cy="64472"/>
          </a:xfrm>
          <a:prstGeom prst="ellipse">
            <a:avLst/>
          </a:prstGeom>
          <a:solidFill>
            <a:schemeClr val="lt1">
              <a:alpha val="2196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mn-lt"/>
              <a:ea typeface="+mn-ea"/>
              <a:cs typeface="+mn-ea"/>
              <a:sym typeface="+mn-lt"/>
            </a:endParaRPr>
          </a:p>
        </p:txBody>
      </p:sp>
      <p:sp>
        <p:nvSpPr>
          <p:cNvPr id="474" name="Google Shape;474;p28"/>
          <p:cNvSpPr/>
          <p:nvPr/>
        </p:nvSpPr>
        <p:spPr>
          <a:xfrm flipH="1">
            <a:off x="9838399" y="5283527"/>
            <a:ext cx="64472" cy="64472"/>
          </a:xfrm>
          <a:prstGeom prst="ellipse">
            <a:avLst/>
          </a:prstGeom>
          <a:solidFill>
            <a:schemeClr val="lt1">
              <a:alpha val="2196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mn-lt"/>
              <a:ea typeface="+mn-ea"/>
              <a:cs typeface="+mn-ea"/>
              <a:sym typeface="+mn-lt"/>
            </a:endParaRPr>
          </a:p>
        </p:txBody>
      </p:sp>
      <p:sp>
        <p:nvSpPr>
          <p:cNvPr id="475" name="Google Shape;475;p28"/>
          <p:cNvSpPr/>
          <p:nvPr/>
        </p:nvSpPr>
        <p:spPr>
          <a:xfrm flipH="1">
            <a:off x="10172898" y="3264227"/>
            <a:ext cx="64472" cy="64472"/>
          </a:xfrm>
          <a:prstGeom prst="ellipse">
            <a:avLst/>
          </a:prstGeom>
          <a:solidFill>
            <a:schemeClr val="lt1">
              <a:alpha val="2196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mn-lt"/>
              <a:ea typeface="+mn-ea"/>
              <a:cs typeface="+mn-ea"/>
              <a:sym typeface="+mn-lt"/>
            </a:endParaRPr>
          </a:p>
        </p:txBody>
      </p:sp>
      <p:sp>
        <p:nvSpPr>
          <p:cNvPr id="476" name="Google Shape;476;p28"/>
          <p:cNvSpPr/>
          <p:nvPr/>
        </p:nvSpPr>
        <p:spPr>
          <a:xfrm flipH="1">
            <a:off x="6571251" y="4621759"/>
            <a:ext cx="64472" cy="64472"/>
          </a:xfrm>
          <a:prstGeom prst="ellipse">
            <a:avLst/>
          </a:prstGeom>
          <a:solidFill>
            <a:schemeClr val="lt1">
              <a:alpha val="2196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mn-lt"/>
              <a:ea typeface="+mn-ea"/>
              <a:cs typeface="+mn-ea"/>
              <a:sym typeface="+mn-lt"/>
            </a:endParaRPr>
          </a:p>
        </p:txBody>
      </p:sp>
      <p:sp>
        <p:nvSpPr>
          <p:cNvPr id="477" name="Google Shape;477;p28"/>
          <p:cNvSpPr/>
          <p:nvPr/>
        </p:nvSpPr>
        <p:spPr>
          <a:xfrm flipH="1">
            <a:off x="3374425" y="5943702"/>
            <a:ext cx="64472" cy="64472"/>
          </a:xfrm>
          <a:prstGeom prst="ellipse">
            <a:avLst/>
          </a:prstGeom>
          <a:solidFill>
            <a:schemeClr val="lt1">
              <a:alpha val="2196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mn-lt"/>
              <a:ea typeface="+mn-ea"/>
              <a:cs typeface="+mn-ea"/>
              <a:sym typeface="+mn-lt"/>
            </a:endParaRPr>
          </a:p>
        </p:txBody>
      </p:sp>
      <p:sp>
        <p:nvSpPr>
          <p:cNvPr id="478" name="Google Shape;478;p28"/>
          <p:cNvSpPr/>
          <p:nvPr/>
        </p:nvSpPr>
        <p:spPr>
          <a:xfrm flipH="1">
            <a:off x="1849483" y="4485709"/>
            <a:ext cx="64472" cy="64472"/>
          </a:xfrm>
          <a:prstGeom prst="ellipse">
            <a:avLst/>
          </a:prstGeom>
          <a:solidFill>
            <a:schemeClr val="lt1">
              <a:alpha val="2196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mn-lt"/>
              <a:ea typeface="+mn-ea"/>
              <a:cs typeface="+mn-ea"/>
              <a:sym typeface="+mn-lt"/>
            </a:endParaRPr>
          </a:p>
        </p:txBody>
      </p:sp>
      <p:sp>
        <p:nvSpPr>
          <p:cNvPr id="479" name="Google Shape;479;p28"/>
          <p:cNvSpPr/>
          <p:nvPr/>
        </p:nvSpPr>
        <p:spPr>
          <a:xfrm flipH="1">
            <a:off x="676889" y="5740727"/>
            <a:ext cx="64472" cy="64472"/>
          </a:xfrm>
          <a:prstGeom prst="ellipse">
            <a:avLst/>
          </a:prstGeom>
          <a:solidFill>
            <a:schemeClr val="lt1">
              <a:alpha val="2196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mn-lt"/>
              <a:ea typeface="+mn-ea"/>
              <a:cs typeface="+mn-ea"/>
              <a:sym typeface="+mn-lt"/>
            </a:endParaRPr>
          </a:p>
        </p:txBody>
      </p:sp>
      <p:sp>
        <p:nvSpPr>
          <p:cNvPr id="480" name="Google Shape;480;p28"/>
          <p:cNvSpPr/>
          <p:nvPr/>
        </p:nvSpPr>
        <p:spPr>
          <a:xfrm flipH="1">
            <a:off x="1046693" y="3504858"/>
            <a:ext cx="64472" cy="64472"/>
          </a:xfrm>
          <a:prstGeom prst="ellipse">
            <a:avLst/>
          </a:prstGeom>
          <a:solidFill>
            <a:schemeClr val="lt1">
              <a:alpha val="2196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mn-lt"/>
              <a:ea typeface="+mn-ea"/>
              <a:cs typeface="+mn-ea"/>
              <a:sym typeface="+mn-lt"/>
            </a:endParaRPr>
          </a:p>
        </p:txBody>
      </p:sp>
      <p:sp>
        <p:nvSpPr>
          <p:cNvPr id="481" name="Google Shape;481;p28"/>
          <p:cNvSpPr/>
          <p:nvPr/>
        </p:nvSpPr>
        <p:spPr>
          <a:xfrm flipH="1">
            <a:off x="3141470" y="2715447"/>
            <a:ext cx="64472" cy="64472"/>
          </a:xfrm>
          <a:prstGeom prst="ellipse">
            <a:avLst/>
          </a:prstGeom>
          <a:solidFill>
            <a:schemeClr val="lt1">
              <a:alpha val="2196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mn-lt"/>
              <a:ea typeface="+mn-ea"/>
              <a:cs typeface="+mn-ea"/>
              <a:sym typeface="+mn-lt"/>
            </a:endParaRPr>
          </a:p>
        </p:txBody>
      </p:sp>
      <p:sp>
        <p:nvSpPr>
          <p:cNvPr id="482" name="Google Shape;482;p28"/>
          <p:cNvSpPr/>
          <p:nvPr/>
        </p:nvSpPr>
        <p:spPr>
          <a:xfrm flipH="1">
            <a:off x="4985870" y="2536301"/>
            <a:ext cx="64472" cy="64472"/>
          </a:xfrm>
          <a:prstGeom prst="ellipse">
            <a:avLst/>
          </a:prstGeom>
          <a:solidFill>
            <a:schemeClr val="lt1">
              <a:alpha val="2196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mn-lt"/>
              <a:ea typeface="+mn-ea"/>
              <a:cs typeface="+mn-ea"/>
              <a:sym typeface="+mn-lt"/>
            </a:endParaRPr>
          </a:p>
        </p:txBody>
      </p:sp>
      <p:sp>
        <p:nvSpPr>
          <p:cNvPr id="483" name="Google Shape;483;p28"/>
          <p:cNvSpPr/>
          <p:nvPr/>
        </p:nvSpPr>
        <p:spPr>
          <a:xfrm flipH="1">
            <a:off x="3880518" y="3678887"/>
            <a:ext cx="64472" cy="64472"/>
          </a:xfrm>
          <a:prstGeom prst="ellipse">
            <a:avLst/>
          </a:prstGeom>
          <a:solidFill>
            <a:schemeClr val="lt1">
              <a:alpha val="2196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mn-lt"/>
              <a:ea typeface="+mn-ea"/>
              <a:cs typeface="+mn-ea"/>
              <a:sym typeface="+mn-lt"/>
            </a:endParaRPr>
          </a:p>
        </p:txBody>
      </p:sp>
      <p:sp>
        <p:nvSpPr>
          <p:cNvPr id="484" name="Google Shape;484;p28"/>
          <p:cNvSpPr/>
          <p:nvPr/>
        </p:nvSpPr>
        <p:spPr>
          <a:xfrm flipH="1">
            <a:off x="6487939" y="1953953"/>
            <a:ext cx="64472" cy="64472"/>
          </a:xfrm>
          <a:prstGeom prst="ellipse">
            <a:avLst/>
          </a:prstGeom>
          <a:solidFill>
            <a:schemeClr val="lt1">
              <a:alpha val="2196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mn-lt"/>
              <a:ea typeface="+mn-ea"/>
              <a:cs typeface="+mn-ea"/>
              <a:sym typeface="+mn-lt"/>
            </a:endParaRPr>
          </a:p>
        </p:txBody>
      </p:sp>
      <p:sp>
        <p:nvSpPr>
          <p:cNvPr id="485" name="Google Shape;485;p28"/>
          <p:cNvSpPr/>
          <p:nvPr/>
        </p:nvSpPr>
        <p:spPr>
          <a:xfrm flipH="1">
            <a:off x="3730584" y="2392696"/>
            <a:ext cx="64472" cy="64472"/>
          </a:xfrm>
          <a:prstGeom prst="ellipse">
            <a:avLst/>
          </a:prstGeom>
          <a:solidFill>
            <a:schemeClr val="lt1">
              <a:alpha val="2196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mn-lt"/>
              <a:ea typeface="+mn-ea"/>
              <a:cs typeface="+mn-ea"/>
              <a:sym typeface="+mn-lt"/>
            </a:endParaRPr>
          </a:p>
        </p:txBody>
      </p:sp>
      <p:sp>
        <p:nvSpPr>
          <p:cNvPr id="486" name="Google Shape;486;p28"/>
          <p:cNvSpPr/>
          <p:nvPr/>
        </p:nvSpPr>
        <p:spPr>
          <a:xfrm flipH="1">
            <a:off x="5597099" y="3879924"/>
            <a:ext cx="64472" cy="64472"/>
          </a:xfrm>
          <a:prstGeom prst="ellipse">
            <a:avLst/>
          </a:prstGeom>
          <a:solidFill>
            <a:schemeClr val="lt1">
              <a:alpha val="2196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mn-lt"/>
              <a:ea typeface="+mn-ea"/>
              <a:cs typeface="+mn-ea"/>
              <a:sym typeface="+mn-lt"/>
            </a:endParaRPr>
          </a:p>
        </p:txBody>
      </p:sp>
      <p:sp>
        <p:nvSpPr>
          <p:cNvPr id="487" name="Google Shape;487;p28"/>
          <p:cNvSpPr/>
          <p:nvPr/>
        </p:nvSpPr>
        <p:spPr>
          <a:xfrm flipH="1">
            <a:off x="9522836" y="3181424"/>
            <a:ext cx="64472" cy="64472"/>
          </a:xfrm>
          <a:prstGeom prst="ellipse">
            <a:avLst/>
          </a:prstGeom>
          <a:solidFill>
            <a:schemeClr val="lt1">
              <a:alpha val="2196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mn-lt"/>
              <a:ea typeface="+mn-ea"/>
              <a:cs typeface="+mn-ea"/>
              <a:sym typeface="+mn-lt"/>
            </a:endParaRPr>
          </a:p>
        </p:txBody>
      </p:sp>
      <p:sp>
        <p:nvSpPr>
          <p:cNvPr id="488" name="Google Shape;488;p28"/>
          <p:cNvSpPr/>
          <p:nvPr/>
        </p:nvSpPr>
        <p:spPr>
          <a:xfrm flipH="1">
            <a:off x="10791488" y="5021181"/>
            <a:ext cx="64472" cy="64472"/>
          </a:xfrm>
          <a:prstGeom prst="ellipse">
            <a:avLst/>
          </a:prstGeom>
          <a:solidFill>
            <a:schemeClr val="lt1">
              <a:alpha val="2196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mn-lt"/>
              <a:ea typeface="+mn-ea"/>
              <a:cs typeface="+mn-ea"/>
              <a:sym typeface="+mn-lt"/>
            </a:endParaRPr>
          </a:p>
        </p:txBody>
      </p:sp>
      <p:sp>
        <p:nvSpPr>
          <p:cNvPr id="489" name="Google Shape;489;p28"/>
          <p:cNvSpPr/>
          <p:nvPr/>
        </p:nvSpPr>
        <p:spPr>
          <a:xfrm flipH="1">
            <a:off x="6961132" y="4905667"/>
            <a:ext cx="64472" cy="64472"/>
          </a:xfrm>
          <a:prstGeom prst="ellipse">
            <a:avLst/>
          </a:prstGeom>
          <a:solidFill>
            <a:schemeClr val="lt1">
              <a:alpha val="2196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mn-lt"/>
              <a:ea typeface="+mn-ea"/>
              <a:cs typeface="+mn-ea"/>
              <a:sym typeface="+mn-lt"/>
            </a:endParaRPr>
          </a:p>
        </p:txBody>
      </p:sp>
      <p:sp>
        <p:nvSpPr>
          <p:cNvPr id="490" name="Google Shape;490;p28"/>
          <p:cNvSpPr/>
          <p:nvPr/>
        </p:nvSpPr>
        <p:spPr>
          <a:xfrm flipH="1">
            <a:off x="11787147" y="4037073"/>
            <a:ext cx="64472" cy="64472"/>
          </a:xfrm>
          <a:prstGeom prst="ellipse">
            <a:avLst/>
          </a:prstGeom>
          <a:solidFill>
            <a:schemeClr val="lt1">
              <a:alpha val="2196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mn-lt"/>
              <a:ea typeface="+mn-ea"/>
              <a:cs typeface="+mn-ea"/>
              <a:sym typeface="+mn-lt"/>
            </a:endParaRPr>
          </a:p>
        </p:txBody>
      </p:sp>
      <p:sp>
        <p:nvSpPr>
          <p:cNvPr id="491" name="Google Shape;491;p28"/>
          <p:cNvSpPr/>
          <p:nvPr/>
        </p:nvSpPr>
        <p:spPr>
          <a:xfrm flipH="1">
            <a:off x="11576540" y="2691241"/>
            <a:ext cx="64472" cy="64472"/>
          </a:xfrm>
          <a:prstGeom prst="ellipse">
            <a:avLst/>
          </a:prstGeom>
          <a:solidFill>
            <a:schemeClr val="lt1">
              <a:alpha val="2196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mn-lt"/>
              <a:ea typeface="+mn-ea"/>
              <a:cs typeface="+mn-ea"/>
              <a:sym typeface="+mn-lt"/>
            </a:endParaRPr>
          </a:p>
        </p:txBody>
      </p:sp>
      <p:sp>
        <p:nvSpPr>
          <p:cNvPr id="492" name="Google Shape;492;p28"/>
          <p:cNvSpPr/>
          <p:nvPr/>
        </p:nvSpPr>
        <p:spPr>
          <a:xfrm flipH="1">
            <a:off x="8011768" y="4163558"/>
            <a:ext cx="64472" cy="64472"/>
          </a:xfrm>
          <a:prstGeom prst="ellipse">
            <a:avLst/>
          </a:prstGeom>
          <a:solidFill>
            <a:schemeClr val="lt1">
              <a:alpha val="2196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mn-lt"/>
              <a:ea typeface="+mn-ea"/>
              <a:cs typeface="+mn-ea"/>
              <a:sym typeface="+mn-lt"/>
            </a:endParaRPr>
          </a:p>
        </p:txBody>
      </p:sp>
      <p:sp>
        <p:nvSpPr>
          <p:cNvPr id="493" name="Google Shape;493;p28"/>
          <p:cNvSpPr/>
          <p:nvPr/>
        </p:nvSpPr>
        <p:spPr>
          <a:xfrm flipH="1">
            <a:off x="9674752" y="6130908"/>
            <a:ext cx="64472" cy="64472"/>
          </a:xfrm>
          <a:prstGeom prst="ellipse">
            <a:avLst/>
          </a:prstGeom>
          <a:solidFill>
            <a:schemeClr val="lt1">
              <a:alpha val="2196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mn-lt"/>
              <a:ea typeface="+mn-ea"/>
              <a:cs typeface="+mn-ea"/>
              <a:sym typeface="+mn-lt"/>
            </a:endParaRPr>
          </a:p>
        </p:txBody>
      </p:sp>
      <p:sp>
        <p:nvSpPr>
          <p:cNvPr id="494" name="Google Shape;494;p28"/>
          <p:cNvSpPr/>
          <p:nvPr/>
        </p:nvSpPr>
        <p:spPr>
          <a:xfrm flipH="1">
            <a:off x="12425937" y="5358542"/>
            <a:ext cx="64472" cy="64472"/>
          </a:xfrm>
          <a:prstGeom prst="ellipse">
            <a:avLst/>
          </a:prstGeom>
          <a:solidFill>
            <a:schemeClr val="lt1">
              <a:alpha val="2196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mn-lt"/>
              <a:ea typeface="+mn-ea"/>
              <a:cs typeface="+mn-ea"/>
              <a:sym typeface="+mn-lt"/>
            </a:endParaRPr>
          </a:p>
        </p:txBody>
      </p:sp>
      <p:sp>
        <p:nvSpPr>
          <p:cNvPr id="495" name="Google Shape;495;p28"/>
          <p:cNvSpPr/>
          <p:nvPr/>
        </p:nvSpPr>
        <p:spPr>
          <a:xfrm flipH="1">
            <a:off x="12760436" y="3339242"/>
            <a:ext cx="64472" cy="64472"/>
          </a:xfrm>
          <a:prstGeom prst="ellipse">
            <a:avLst/>
          </a:prstGeom>
          <a:solidFill>
            <a:schemeClr val="lt1">
              <a:alpha val="2196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mn-lt"/>
              <a:ea typeface="+mn-ea"/>
              <a:cs typeface="+mn-ea"/>
              <a:sym typeface="+mn-lt"/>
            </a:endParaRPr>
          </a:p>
        </p:txBody>
      </p:sp>
      <p:sp>
        <p:nvSpPr>
          <p:cNvPr id="496" name="Google Shape;496;p28"/>
          <p:cNvSpPr/>
          <p:nvPr/>
        </p:nvSpPr>
        <p:spPr>
          <a:xfrm flipH="1">
            <a:off x="9158789" y="4696774"/>
            <a:ext cx="64472" cy="64472"/>
          </a:xfrm>
          <a:prstGeom prst="ellipse">
            <a:avLst/>
          </a:prstGeom>
          <a:solidFill>
            <a:schemeClr val="lt1">
              <a:alpha val="2196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mn-lt"/>
              <a:ea typeface="+mn-ea"/>
              <a:cs typeface="+mn-ea"/>
              <a:sym typeface="+mn-lt"/>
            </a:endParaRPr>
          </a:p>
        </p:txBody>
      </p:sp>
      <p:sp>
        <p:nvSpPr>
          <p:cNvPr id="497" name="Google Shape;497;p28"/>
          <p:cNvSpPr/>
          <p:nvPr/>
        </p:nvSpPr>
        <p:spPr>
          <a:xfrm flipH="1">
            <a:off x="5961963" y="6018717"/>
            <a:ext cx="64472" cy="64472"/>
          </a:xfrm>
          <a:prstGeom prst="ellipse">
            <a:avLst/>
          </a:prstGeom>
          <a:solidFill>
            <a:schemeClr val="lt1">
              <a:alpha val="2196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mn-lt"/>
              <a:ea typeface="+mn-ea"/>
              <a:cs typeface="+mn-ea"/>
              <a:sym typeface="+mn-lt"/>
            </a:endParaRPr>
          </a:p>
        </p:txBody>
      </p:sp>
      <p:sp>
        <p:nvSpPr>
          <p:cNvPr id="498" name="Google Shape;498;p28"/>
          <p:cNvSpPr/>
          <p:nvPr/>
        </p:nvSpPr>
        <p:spPr>
          <a:xfrm flipH="1">
            <a:off x="4437021" y="4560724"/>
            <a:ext cx="64472" cy="64472"/>
          </a:xfrm>
          <a:prstGeom prst="ellipse">
            <a:avLst/>
          </a:prstGeom>
          <a:solidFill>
            <a:schemeClr val="lt1">
              <a:alpha val="2196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mn-lt"/>
              <a:ea typeface="+mn-ea"/>
              <a:cs typeface="+mn-ea"/>
              <a:sym typeface="+mn-lt"/>
            </a:endParaRPr>
          </a:p>
        </p:txBody>
      </p:sp>
      <p:sp>
        <p:nvSpPr>
          <p:cNvPr id="499" name="Google Shape;499;p28"/>
          <p:cNvSpPr/>
          <p:nvPr/>
        </p:nvSpPr>
        <p:spPr>
          <a:xfrm flipH="1">
            <a:off x="3264427" y="5815742"/>
            <a:ext cx="64472" cy="64472"/>
          </a:xfrm>
          <a:prstGeom prst="ellipse">
            <a:avLst/>
          </a:prstGeom>
          <a:solidFill>
            <a:schemeClr val="lt1">
              <a:alpha val="2196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mn-lt"/>
              <a:ea typeface="+mn-ea"/>
              <a:cs typeface="+mn-ea"/>
              <a:sym typeface="+mn-lt"/>
            </a:endParaRPr>
          </a:p>
        </p:txBody>
      </p:sp>
      <p:sp>
        <p:nvSpPr>
          <p:cNvPr id="500" name="Google Shape;500;p28"/>
          <p:cNvSpPr/>
          <p:nvPr/>
        </p:nvSpPr>
        <p:spPr>
          <a:xfrm flipH="1">
            <a:off x="3634231" y="3579873"/>
            <a:ext cx="64472" cy="64472"/>
          </a:xfrm>
          <a:prstGeom prst="ellipse">
            <a:avLst/>
          </a:prstGeom>
          <a:solidFill>
            <a:schemeClr val="lt1">
              <a:alpha val="2196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mn-lt"/>
              <a:ea typeface="+mn-ea"/>
              <a:cs typeface="+mn-ea"/>
              <a:sym typeface="+mn-lt"/>
            </a:endParaRPr>
          </a:p>
        </p:txBody>
      </p:sp>
      <p:sp>
        <p:nvSpPr>
          <p:cNvPr id="501" name="Google Shape;501;p28"/>
          <p:cNvSpPr/>
          <p:nvPr/>
        </p:nvSpPr>
        <p:spPr>
          <a:xfrm flipH="1">
            <a:off x="5729008" y="2790462"/>
            <a:ext cx="64472" cy="64472"/>
          </a:xfrm>
          <a:prstGeom prst="ellipse">
            <a:avLst/>
          </a:prstGeom>
          <a:solidFill>
            <a:schemeClr val="lt1">
              <a:alpha val="2196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mn-lt"/>
              <a:ea typeface="+mn-ea"/>
              <a:cs typeface="+mn-ea"/>
              <a:sym typeface="+mn-lt"/>
            </a:endParaRPr>
          </a:p>
        </p:txBody>
      </p:sp>
      <p:sp>
        <p:nvSpPr>
          <p:cNvPr id="502" name="Google Shape;502;p28"/>
          <p:cNvSpPr/>
          <p:nvPr/>
        </p:nvSpPr>
        <p:spPr>
          <a:xfrm flipH="1">
            <a:off x="7573408" y="2611316"/>
            <a:ext cx="64472" cy="64472"/>
          </a:xfrm>
          <a:prstGeom prst="ellipse">
            <a:avLst/>
          </a:prstGeom>
          <a:solidFill>
            <a:schemeClr val="lt1">
              <a:alpha val="2196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mn-lt"/>
              <a:ea typeface="+mn-ea"/>
              <a:cs typeface="+mn-ea"/>
              <a:sym typeface="+mn-lt"/>
            </a:endParaRPr>
          </a:p>
        </p:txBody>
      </p:sp>
      <p:sp>
        <p:nvSpPr>
          <p:cNvPr id="503" name="Google Shape;503;p28"/>
          <p:cNvSpPr/>
          <p:nvPr/>
        </p:nvSpPr>
        <p:spPr>
          <a:xfrm flipH="1">
            <a:off x="6468056" y="3753902"/>
            <a:ext cx="64472" cy="64472"/>
          </a:xfrm>
          <a:prstGeom prst="ellipse">
            <a:avLst/>
          </a:prstGeom>
          <a:solidFill>
            <a:schemeClr val="lt1">
              <a:alpha val="2196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mn-lt"/>
              <a:ea typeface="+mn-ea"/>
              <a:cs typeface="+mn-ea"/>
              <a:sym typeface="+mn-lt"/>
            </a:endParaRPr>
          </a:p>
        </p:txBody>
      </p:sp>
      <p:sp>
        <p:nvSpPr>
          <p:cNvPr id="504" name="Google Shape;504;p28"/>
          <p:cNvSpPr/>
          <p:nvPr/>
        </p:nvSpPr>
        <p:spPr>
          <a:xfrm flipH="1">
            <a:off x="9075477" y="2028968"/>
            <a:ext cx="64472" cy="64472"/>
          </a:xfrm>
          <a:prstGeom prst="ellipse">
            <a:avLst/>
          </a:prstGeom>
          <a:solidFill>
            <a:schemeClr val="lt1">
              <a:alpha val="2196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mn-lt"/>
              <a:ea typeface="+mn-ea"/>
              <a:cs typeface="+mn-ea"/>
              <a:sym typeface="+mn-lt"/>
            </a:endParaRPr>
          </a:p>
        </p:txBody>
      </p:sp>
      <p:sp>
        <p:nvSpPr>
          <p:cNvPr id="505" name="Google Shape;505;p28"/>
          <p:cNvSpPr/>
          <p:nvPr/>
        </p:nvSpPr>
        <p:spPr>
          <a:xfrm flipH="1">
            <a:off x="1839545" y="372304"/>
            <a:ext cx="64472" cy="64472"/>
          </a:xfrm>
          <a:prstGeom prst="ellipse">
            <a:avLst/>
          </a:prstGeom>
          <a:solidFill>
            <a:schemeClr val="lt1">
              <a:alpha val="2196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mn-lt"/>
              <a:ea typeface="+mn-ea"/>
              <a:cs typeface="+mn-ea"/>
              <a:sym typeface="+mn-lt"/>
            </a:endParaRPr>
          </a:p>
        </p:txBody>
      </p:sp>
      <p:sp>
        <p:nvSpPr>
          <p:cNvPr id="506" name="Google Shape;506;p28"/>
          <p:cNvSpPr/>
          <p:nvPr/>
        </p:nvSpPr>
        <p:spPr>
          <a:xfrm flipH="1">
            <a:off x="3706060" y="1859532"/>
            <a:ext cx="64472" cy="64472"/>
          </a:xfrm>
          <a:prstGeom prst="ellipse">
            <a:avLst/>
          </a:prstGeom>
          <a:solidFill>
            <a:schemeClr val="lt1">
              <a:alpha val="2196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mn-lt"/>
              <a:ea typeface="+mn-ea"/>
              <a:cs typeface="+mn-ea"/>
              <a:sym typeface="+mn-lt"/>
            </a:endParaRPr>
          </a:p>
        </p:txBody>
      </p:sp>
      <p:sp>
        <p:nvSpPr>
          <p:cNvPr id="507" name="Google Shape;507;p28"/>
          <p:cNvSpPr/>
          <p:nvPr/>
        </p:nvSpPr>
        <p:spPr>
          <a:xfrm flipH="1">
            <a:off x="7631797" y="1161032"/>
            <a:ext cx="64472" cy="64472"/>
          </a:xfrm>
          <a:prstGeom prst="ellipse">
            <a:avLst/>
          </a:prstGeom>
          <a:solidFill>
            <a:schemeClr val="lt1">
              <a:alpha val="2196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mn-lt"/>
              <a:ea typeface="+mn-ea"/>
              <a:cs typeface="+mn-ea"/>
              <a:sym typeface="+mn-lt"/>
            </a:endParaRPr>
          </a:p>
        </p:txBody>
      </p:sp>
      <p:sp>
        <p:nvSpPr>
          <p:cNvPr id="508" name="Google Shape;508;p28"/>
          <p:cNvSpPr/>
          <p:nvPr/>
        </p:nvSpPr>
        <p:spPr>
          <a:xfrm flipH="1">
            <a:off x="8900449" y="3000789"/>
            <a:ext cx="64472" cy="64472"/>
          </a:xfrm>
          <a:prstGeom prst="ellipse">
            <a:avLst/>
          </a:prstGeom>
          <a:solidFill>
            <a:schemeClr val="lt1">
              <a:alpha val="2196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mn-lt"/>
              <a:ea typeface="+mn-ea"/>
              <a:cs typeface="+mn-ea"/>
              <a:sym typeface="+mn-lt"/>
            </a:endParaRPr>
          </a:p>
        </p:txBody>
      </p:sp>
      <p:sp>
        <p:nvSpPr>
          <p:cNvPr id="509" name="Google Shape;509;p28"/>
          <p:cNvSpPr/>
          <p:nvPr/>
        </p:nvSpPr>
        <p:spPr>
          <a:xfrm flipH="1">
            <a:off x="5070093" y="2885275"/>
            <a:ext cx="64472" cy="64472"/>
          </a:xfrm>
          <a:prstGeom prst="ellipse">
            <a:avLst/>
          </a:prstGeom>
          <a:solidFill>
            <a:schemeClr val="lt1">
              <a:alpha val="2196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mn-lt"/>
              <a:ea typeface="+mn-ea"/>
              <a:cs typeface="+mn-ea"/>
              <a:sym typeface="+mn-lt"/>
            </a:endParaRPr>
          </a:p>
        </p:txBody>
      </p:sp>
      <p:sp>
        <p:nvSpPr>
          <p:cNvPr id="510" name="Google Shape;510;p28"/>
          <p:cNvSpPr/>
          <p:nvPr/>
        </p:nvSpPr>
        <p:spPr>
          <a:xfrm flipH="1">
            <a:off x="9896108" y="2016681"/>
            <a:ext cx="64472" cy="64472"/>
          </a:xfrm>
          <a:prstGeom prst="ellipse">
            <a:avLst/>
          </a:prstGeom>
          <a:solidFill>
            <a:schemeClr val="lt1">
              <a:alpha val="2196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mn-lt"/>
              <a:ea typeface="+mn-ea"/>
              <a:cs typeface="+mn-ea"/>
              <a:sym typeface="+mn-lt"/>
            </a:endParaRPr>
          </a:p>
        </p:txBody>
      </p:sp>
      <p:sp>
        <p:nvSpPr>
          <p:cNvPr id="511" name="Google Shape;511;p28"/>
          <p:cNvSpPr/>
          <p:nvPr/>
        </p:nvSpPr>
        <p:spPr>
          <a:xfrm flipH="1">
            <a:off x="9685501" y="670849"/>
            <a:ext cx="64472" cy="64472"/>
          </a:xfrm>
          <a:prstGeom prst="ellipse">
            <a:avLst/>
          </a:prstGeom>
          <a:solidFill>
            <a:schemeClr val="lt1">
              <a:alpha val="2196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mn-lt"/>
              <a:ea typeface="+mn-ea"/>
              <a:cs typeface="+mn-ea"/>
              <a:sym typeface="+mn-lt"/>
            </a:endParaRPr>
          </a:p>
        </p:txBody>
      </p:sp>
      <p:sp>
        <p:nvSpPr>
          <p:cNvPr id="512" name="Google Shape;512;p28"/>
          <p:cNvSpPr/>
          <p:nvPr/>
        </p:nvSpPr>
        <p:spPr>
          <a:xfrm flipH="1">
            <a:off x="6120729" y="2143166"/>
            <a:ext cx="64472" cy="64472"/>
          </a:xfrm>
          <a:prstGeom prst="ellipse">
            <a:avLst/>
          </a:prstGeom>
          <a:solidFill>
            <a:schemeClr val="lt1">
              <a:alpha val="2196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mn-lt"/>
              <a:ea typeface="+mn-ea"/>
              <a:cs typeface="+mn-ea"/>
              <a:sym typeface="+mn-lt"/>
            </a:endParaRPr>
          </a:p>
        </p:txBody>
      </p:sp>
      <p:sp>
        <p:nvSpPr>
          <p:cNvPr id="513" name="Google Shape;513;p28"/>
          <p:cNvSpPr/>
          <p:nvPr/>
        </p:nvSpPr>
        <p:spPr>
          <a:xfrm flipH="1">
            <a:off x="7783713" y="4110516"/>
            <a:ext cx="64472" cy="64472"/>
          </a:xfrm>
          <a:prstGeom prst="ellipse">
            <a:avLst/>
          </a:prstGeom>
          <a:solidFill>
            <a:schemeClr val="lt1">
              <a:alpha val="2196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mn-lt"/>
              <a:ea typeface="+mn-ea"/>
              <a:cs typeface="+mn-ea"/>
              <a:sym typeface="+mn-lt"/>
            </a:endParaRPr>
          </a:p>
        </p:txBody>
      </p:sp>
      <p:sp>
        <p:nvSpPr>
          <p:cNvPr id="514" name="Google Shape;514;p28"/>
          <p:cNvSpPr/>
          <p:nvPr/>
        </p:nvSpPr>
        <p:spPr>
          <a:xfrm flipH="1">
            <a:off x="10534898" y="3338150"/>
            <a:ext cx="64472" cy="64472"/>
          </a:xfrm>
          <a:prstGeom prst="ellipse">
            <a:avLst/>
          </a:prstGeom>
          <a:solidFill>
            <a:schemeClr val="lt1">
              <a:alpha val="2196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mn-lt"/>
              <a:ea typeface="+mn-ea"/>
              <a:cs typeface="+mn-ea"/>
              <a:sym typeface="+mn-lt"/>
            </a:endParaRPr>
          </a:p>
        </p:txBody>
      </p:sp>
      <p:sp>
        <p:nvSpPr>
          <p:cNvPr id="515" name="Google Shape;515;p28"/>
          <p:cNvSpPr/>
          <p:nvPr/>
        </p:nvSpPr>
        <p:spPr>
          <a:xfrm flipH="1">
            <a:off x="10869397" y="1318850"/>
            <a:ext cx="64472" cy="64472"/>
          </a:xfrm>
          <a:prstGeom prst="ellipse">
            <a:avLst/>
          </a:prstGeom>
          <a:solidFill>
            <a:schemeClr val="lt1">
              <a:alpha val="2196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mn-lt"/>
              <a:ea typeface="+mn-ea"/>
              <a:cs typeface="+mn-ea"/>
              <a:sym typeface="+mn-lt"/>
            </a:endParaRPr>
          </a:p>
        </p:txBody>
      </p:sp>
      <p:sp>
        <p:nvSpPr>
          <p:cNvPr id="516" name="Google Shape;516;p28"/>
          <p:cNvSpPr/>
          <p:nvPr/>
        </p:nvSpPr>
        <p:spPr>
          <a:xfrm flipH="1">
            <a:off x="7267750" y="2676382"/>
            <a:ext cx="64472" cy="64472"/>
          </a:xfrm>
          <a:prstGeom prst="ellipse">
            <a:avLst/>
          </a:prstGeom>
          <a:solidFill>
            <a:schemeClr val="lt1">
              <a:alpha val="2196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mn-lt"/>
              <a:ea typeface="+mn-ea"/>
              <a:cs typeface="+mn-ea"/>
              <a:sym typeface="+mn-lt"/>
            </a:endParaRPr>
          </a:p>
        </p:txBody>
      </p:sp>
      <p:sp>
        <p:nvSpPr>
          <p:cNvPr id="517" name="Google Shape;517;p28"/>
          <p:cNvSpPr/>
          <p:nvPr/>
        </p:nvSpPr>
        <p:spPr>
          <a:xfrm flipH="1">
            <a:off x="4070924" y="3998325"/>
            <a:ext cx="64472" cy="64472"/>
          </a:xfrm>
          <a:prstGeom prst="ellipse">
            <a:avLst/>
          </a:prstGeom>
          <a:solidFill>
            <a:schemeClr val="lt1">
              <a:alpha val="2196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mn-lt"/>
              <a:ea typeface="+mn-ea"/>
              <a:cs typeface="+mn-ea"/>
              <a:sym typeface="+mn-lt"/>
            </a:endParaRPr>
          </a:p>
        </p:txBody>
      </p:sp>
      <p:sp>
        <p:nvSpPr>
          <p:cNvPr id="518" name="Google Shape;518;p28"/>
          <p:cNvSpPr/>
          <p:nvPr/>
        </p:nvSpPr>
        <p:spPr>
          <a:xfrm flipH="1">
            <a:off x="2545982" y="2540332"/>
            <a:ext cx="64472" cy="64472"/>
          </a:xfrm>
          <a:prstGeom prst="ellipse">
            <a:avLst/>
          </a:prstGeom>
          <a:solidFill>
            <a:schemeClr val="lt1">
              <a:alpha val="2196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mn-lt"/>
              <a:ea typeface="+mn-ea"/>
              <a:cs typeface="+mn-ea"/>
              <a:sym typeface="+mn-lt"/>
            </a:endParaRPr>
          </a:p>
        </p:txBody>
      </p:sp>
      <p:sp>
        <p:nvSpPr>
          <p:cNvPr id="519" name="Google Shape;519;p28"/>
          <p:cNvSpPr/>
          <p:nvPr/>
        </p:nvSpPr>
        <p:spPr>
          <a:xfrm flipH="1">
            <a:off x="1373388" y="3795350"/>
            <a:ext cx="64472" cy="64472"/>
          </a:xfrm>
          <a:prstGeom prst="ellipse">
            <a:avLst/>
          </a:prstGeom>
          <a:solidFill>
            <a:schemeClr val="lt1">
              <a:alpha val="2196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mn-lt"/>
              <a:ea typeface="+mn-ea"/>
              <a:cs typeface="+mn-ea"/>
              <a:sym typeface="+mn-lt"/>
            </a:endParaRPr>
          </a:p>
        </p:txBody>
      </p:sp>
      <p:sp>
        <p:nvSpPr>
          <p:cNvPr id="520" name="Google Shape;520;p28"/>
          <p:cNvSpPr/>
          <p:nvPr/>
        </p:nvSpPr>
        <p:spPr>
          <a:xfrm flipH="1">
            <a:off x="1743192" y="1559481"/>
            <a:ext cx="64472" cy="64472"/>
          </a:xfrm>
          <a:prstGeom prst="ellipse">
            <a:avLst/>
          </a:prstGeom>
          <a:solidFill>
            <a:schemeClr val="lt1">
              <a:alpha val="2196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mn-lt"/>
              <a:ea typeface="+mn-ea"/>
              <a:cs typeface="+mn-ea"/>
              <a:sym typeface="+mn-lt"/>
            </a:endParaRPr>
          </a:p>
        </p:txBody>
      </p:sp>
      <p:sp>
        <p:nvSpPr>
          <p:cNvPr id="521" name="Google Shape;521;p28"/>
          <p:cNvSpPr/>
          <p:nvPr/>
        </p:nvSpPr>
        <p:spPr>
          <a:xfrm flipH="1">
            <a:off x="3837969" y="770070"/>
            <a:ext cx="64472" cy="64472"/>
          </a:xfrm>
          <a:prstGeom prst="ellipse">
            <a:avLst/>
          </a:prstGeom>
          <a:solidFill>
            <a:schemeClr val="lt1">
              <a:alpha val="2196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mn-lt"/>
              <a:ea typeface="+mn-ea"/>
              <a:cs typeface="+mn-ea"/>
              <a:sym typeface="+mn-lt"/>
            </a:endParaRPr>
          </a:p>
        </p:txBody>
      </p:sp>
      <p:sp>
        <p:nvSpPr>
          <p:cNvPr id="522" name="Google Shape;522;p28"/>
          <p:cNvSpPr/>
          <p:nvPr/>
        </p:nvSpPr>
        <p:spPr>
          <a:xfrm flipH="1">
            <a:off x="5682369" y="590924"/>
            <a:ext cx="64472" cy="64472"/>
          </a:xfrm>
          <a:prstGeom prst="ellipse">
            <a:avLst/>
          </a:prstGeom>
          <a:solidFill>
            <a:schemeClr val="lt1">
              <a:alpha val="2196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mn-lt"/>
              <a:ea typeface="+mn-ea"/>
              <a:cs typeface="+mn-ea"/>
              <a:sym typeface="+mn-lt"/>
            </a:endParaRPr>
          </a:p>
        </p:txBody>
      </p:sp>
      <p:sp>
        <p:nvSpPr>
          <p:cNvPr id="523" name="Google Shape;523;p28"/>
          <p:cNvSpPr/>
          <p:nvPr/>
        </p:nvSpPr>
        <p:spPr>
          <a:xfrm flipH="1">
            <a:off x="4577017" y="1733510"/>
            <a:ext cx="64472" cy="64472"/>
          </a:xfrm>
          <a:prstGeom prst="ellipse">
            <a:avLst/>
          </a:prstGeom>
          <a:solidFill>
            <a:schemeClr val="lt1">
              <a:alpha val="2196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mn-lt"/>
              <a:ea typeface="+mn-ea"/>
              <a:cs typeface="+mn-ea"/>
              <a:sym typeface="+mn-lt"/>
            </a:endParaRPr>
          </a:p>
        </p:txBody>
      </p:sp>
      <p:sp>
        <p:nvSpPr>
          <p:cNvPr id="524" name="Google Shape;524;p28"/>
          <p:cNvSpPr/>
          <p:nvPr/>
        </p:nvSpPr>
        <p:spPr>
          <a:xfrm flipH="1">
            <a:off x="7184438" y="8576"/>
            <a:ext cx="64472" cy="64472"/>
          </a:xfrm>
          <a:prstGeom prst="ellipse">
            <a:avLst/>
          </a:prstGeom>
          <a:solidFill>
            <a:schemeClr val="lt1">
              <a:alpha val="2196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mn-lt"/>
              <a:ea typeface="+mn-ea"/>
              <a:cs typeface="+mn-ea"/>
              <a:sym typeface="+mn-lt"/>
            </a:endParaRPr>
          </a:p>
        </p:txBody>
      </p:sp>
      <p:sp>
        <p:nvSpPr>
          <p:cNvPr id="525" name="Google Shape;525;p28"/>
          <p:cNvSpPr/>
          <p:nvPr/>
        </p:nvSpPr>
        <p:spPr>
          <a:xfrm flipH="1">
            <a:off x="2289403" y="1859900"/>
            <a:ext cx="64472" cy="64472"/>
          </a:xfrm>
          <a:prstGeom prst="ellipse">
            <a:avLst/>
          </a:prstGeom>
          <a:solidFill>
            <a:schemeClr val="lt1">
              <a:alpha val="40784"/>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mn-lt"/>
              <a:ea typeface="+mn-ea"/>
              <a:cs typeface="+mn-ea"/>
              <a:sym typeface="+mn-lt"/>
            </a:endParaRPr>
          </a:p>
        </p:txBody>
      </p:sp>
      <p:sp>
        <p:nvSpPr>
          <p:cNvPr id="526" name="Google Shape;526;p28"/>
          <p:cNvSpPr/>
          <p:nvPr/>
        </p:nvSpPr>
        <p:spPr>
          <a:xfrm flipH="1">
            <a:off x="4155918" y="3347128"/>
            <a:ext cx="64472" cy="64472"/>
          </a:xfrm>
          <a:prstGeom prst="ellipse">
            <a:avLst/>
          </a:prstGeom>
          <a:solidFill>
            <a:schemeClr val="lt1">
              <a:alpha val="40784"/>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mn-lt"/>
              <a:ea typeface="+mn-ea"/>
              <a:cs typeface="+mn-ea"/>
              <a:sym typeface="+mn-lt"/>
            </a:endParaRPr>
          </a:p>
        </p:txBody>
      </p:sp>
      <p:sp>
        <p:nvSpPr>
          <p:cNvPr id="527" name="Google Shape;527;p28"/>
          <p:cNvSpPr/>
          <p:nvPr/>
        </p:nvSpPr>
        <p:spPr>
          <a:xfrm flipH="1">
            <a:off x="8081655" y="2648628"/>
            <a:ext cx="64472" cy="64472"/>
          </a:xfrm>
          <a:prstGeom prst="ellipse">
            <a:avLst/>
          </a:prstGeom>
          <a:solidFill>
            <a:schemeClr val="lt1">
              <a:alpha val="40784"/>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mn-lt"/>
              <a:ea typeface="+mn-ea"/>
              <a:cs typeface="+mn-ea"/>
              <a:sym typeface="+mn-lt"/>
            </a:endParaRPr>
          </a:p>
        </p:txBody>
      </p:sp>
      <p:sp>
        <p:nvSpPr>
          <p:cNvPr id="528" name="Google Shape;528;p28"/>
          <p:cNvSpPr/>
          <p:nvPr/>
        </p:nvSpPr>
        <p:spPr>
          <a:xfrm flipH="1">
            <a:off x="9350307" y="4488385"/>
            <a:ext cx="64472" cy="64472"/>
          </a:xfrm>
          <a:prstGeom prst="ellipse">
            <a:avLst/>
          </a:prstGeom>
          <a:solidFill>
            <a:schemeClr val="lt1">
              <a:alpha val="40784"/>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mn-lt"/>
              <a:ea typeface="+mn-ea"/>
              <a:cs typeface="+mn-ea"/>
              <a:sym typeface="+mn-lt"/>
            </a:endParaRPr>
          </a:p>
        </p:txBody>
      </p:sp>
      <p:sp>
        <p:nvSpPr>
          <p:cNvPr id="529" name="Google Shape;529;p28"/>
          <p:cNvSpPr/>
          <p:nvPr/>
        </p:nvSpPr>
        <p:spPr>
          <a:xfrm flipH="1">
            <a:off x="5519951" y="4372871"/>
            <a:ext cx="64472" cy="64472"/>
          </a:xfrm>
          <a:prstGeom prst="ellipse">
            <a:avLst/>
          </a:prstGeom>
          <a:solidFill>
            <a:schemeClr val="lt1">
              <a:alpha val="40784"/>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mn-lt"/>
              <a:ea typeface="+mn-ea"/>
              <a:cs typeface="+mn-ea"/>
              <a:sym typeface="+mn-lt"/>
            </a:endParaRPr>
          </a:p>
        </p:txBody>
      </p:sp>
      <p:sp>
        <p:nvSpPr>
          <p:cNvPr id="530" name="Google Shape;530;p28"/>
          <p:cNvSpPr/>
          <p:nvPr/>
        </p:nvSpPr>
        <p:spPr>
          <a:xfrm flipH="1">
            <a:off x="10345966" y="3504277"/>
            <a:ext cx="64472" cy="64472"/>
          </a:xfrm>
          <a:prstGeom prst="ellipse">
            <a:avLst/>
          </a:prstGeom>
          <a:solidFill>
            <a:schemeClr val="lt1">
              <a:alpha val="40784"/>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mn-lt"/>
              <a:ea typeface="+mn-ea"/>
              <a:cs typeface="+mn-ea"/>
              <a:sym typeface="+mn-lt"/>
            </a:endParaRPr>
          </a:p>
        </p:txBody>
      </p:sp>
      <p:sp>
        <p:nvSpPr>
          <p:cNvPr id="531" name="Google Shape;531;p28"/>
          <p:cNvSpPr/>
          <p:nvPr/>
        </p:nvSpPr>
        <p:spPr>
          <a:xfrm flipH="1">
            <a:off x="10135359" y="2158445"/>
            <a:ext cx="64472" cy="64472"/>
          </a:xfrm>
          <a:prstGeom prst="ellipse">
            <a:avLst/>
          </a:prstGeom>
          <a:solidFill>
            <a:schemeClr val="lt1">
              <a:alpha val="40784"/>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mn-lt"/>
              <a:ea typeface="+mn-ea"/>
              <a:cs typeface="+mn-ea"/>
              <a:sym typeface="+mn-lt"/>
            </a:endParaRPr>
          </a:p>
        </p:txBody>
      </p:sp>
      <p:sp>
        <p:nvSpPr>
          <p:cNvPr id="532" name="Google Shape;532;p28"/>
          <p:cNvSpPr/>
          <p:nvPr/>
        </p:nvSpPr>
        <p:spPr>
          <a:xfrm flipH="1">
            <a:off x="6570587" y="3630762"/>
            <a:ext cx="64472" cy="64472"/>
          </a:xfrm>
          <a:prstGeom prst="ellipse">
            <a:avLst/>
          </a:prstGeom>
          <a:solidFill>
            <a:schemeClr val="lt1">
              <a:alpha val="40784"/>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mn-lt"/>
              <a:ea typeface="+mn-ea"/>
              <a:cs typeface="+mn-ea"/>
              <a:sym typeface="+mn-lt"/>
            </a:endParaRPr>
          </a:p>
        </p:txBody>
      </p:sp>
      <p:sp>
        <p:nvSpPr>
          <p:cNvPr id="533" name="Google Shape;533;p28"/>
          <p:cNvSpPr/>
          <p:nvPr/>
        </p:nvSpPr>
        <p:spPr>
          <a:xfrm flipH="1">
            <a:off x="8233571" y="5598112"/>
            <a:ext cx="64472" cy="64472"/>
          </a:xfrm>
          <a:prstGeom prst="ellipse">
            <a:avLst/>
          </a:prstGeom>
          <a:solidFill>
            <a:schemeClr val="lt1">
              <a:alpha val="40784"/>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mn-lt"/>
              <a:ea typeface="+mn-ea"/>
              <a:cs typeface="+mn-ea"/>
              <a:sym typeface="+mn-lt"/>
            </a:endParaRPr>
          </a:p>
        </p:txBody>
      </p:sp>
      <p:sp>
        <p:nvSpPr>
          <p:cNvPr id="534" name="Google Shape;534;p28"/>
          <p:cNvSpPr/>
          <p:nvPr/>
        </p:nvSpPr>
        <p:spPr>
          <a:xfrm flipH="1">
            <a:off x="10984756" y="4825746"/>
            <a:ext cx="64472" cy="64472"/>
          </a:xfrm>
          <a:prstGeom prst="ellipse">
            <a:avLst/>
          </a:prstGeom>
          <a:solidFill>
            <a:schemeClr val="lt1">
              <a:alpha val="40784"/>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mn-lt"/>
              <a:ea typeface="+mn-ea"/>
              <a:cs typeface="+mn-ea"/>
              <a:sym typeface="+mn-lt"/>
            </a:endParaRPr>
          </a:p>
        </p:txBody>
      </p:sp>
      <p:sp>
        <p:nvSpPr>
          <p:cNvPr id="535" name="Google Shape;535;p28"/>
          <p:cNvSpPr/>
          <p:nvPr/>
        </p:nvSpPr>
        <p:spPr>
          <a:xfrm flipH="1">
            <a:off x="11319255" y="2806446"/>
            <a:ext cx="64472" cy="64472"/>
          </a:xfrm>
          <a:prstGeom prst="ellipse">
            <a:avLst/>
          </a:prstGeom>
          <a:solidFill>
            <a:schemeClr val="lt1">
              <a:alpha val="40784"/>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mn-lt"/>
              <a:ea typeface="+mn-ea"/>
              <a:cs typeface="+mn-ea"/>
              <a:sym typeface="+mn-lt"/>
            </a:endParaRPr>
          </a:p>
        </p:txBody>
      </p:sp>
      <p:sp>
        <p:nvSpPr>
          <p:cNvPr id="536" name="Google Shape;536;p28"/>
          <p:cNvSpPr/>
          <p:nvPr/>
        </p:nvSpPr>
        <p:spPr>
          <a:xfrm flipH="1">
            <a:off x="7717608" y="4163978"/>
            <a:ext cx="64472" cy="64472"/>
          </a:xfrm>
          <a:prstGeom prst="ellipse">
            <a:avLst/>
          </a:prstGeom>
          <a:solidFill>
            <a:schemeClr val="lt1">
              <a:alpha val="40784"/>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mn-lt"/>
              <a:ea typeface="+mn-ea"/>
              <a:cs typeface="+mn-ea"/>
              <a:sym typeface="+mn-lt"/>
            </a:endParaRPr>
          </a:p>
        </p:txBody>
      </p:sp>
      <p:sp>
        <p:nvSpPr>
          <p:cNvPr id="537" name="Google Shape;537;p28"/>
          <p:cNvSpPr/>
          <p:nvPr/>
        </p:nvSpPr>
        <p:spPr>
          <a:xfrm flipH="1">
            <a:off x="4520782" y="5485921"/>
            <a:ext cx="64472" cy="64472"/>
          </a:xfrm>
          <a:prstGeom prst="ellipse">
            <a:avLst/>
          </a:prstGeom>
          <a:solidFill>
            <a:schemeClr val="lt1">
              <a:alpha val="40784"/>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mn-lt"/>
              <a:ea typeface="+mn-ea"/>
              <a:cs typeface="+mn-ea"/>
              <a:sym typeface="+mn-lt"/>
            </a:endParaRPr>
          </a:p>
        </p:txBody>
      </p:sp>
      <p:sp>
        <p:nvSpPr>
          <p:cNvPr id="538" name="Google Shape;538;p28"/>
          <p:cNvSpPr/>
          <p:nvPr/>
        </p:nvSpPr>
        <p:spPr>
          <a:xfrm flipH="1">
            <a:off x="2995840" y="4027928"/>
            <a:ext cx="64472" cy="64472"/>
          </a:xfrm>
          <a:prstGeom prst="ellipse">
            <a:avLst/>
          </a:prstGeom>
          <a:solidFill>
            <a:schemeClr val="lt1">
              <a:alpha val="40784"/>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mn-lt"/>
              <a:ea typeface="+mn-ea"/>
              <a:cs typeface="+mn-ea"/>
              <a:sym typeface="+mn-lt"/>
            </a:endParaRPr>
          </a:p>
        </p:txBody>
      </p:sp>
      <p:sp>
        <p:nvSpPr>
          <p:cNvPr id="539" name="Google Shape;539;p28"/>
          <p:cNvSpPr/>
          <p:nvPr/>
        </p:nvSpPr>
        <p:spPr>
          <a:xfrm flipH="1">
            <a:off x="1823246" y="5282946"/>
            <a:ext cx="64472" cy="64472"/>
          </a:xfrm>
          <a:prstGeom prst="ellipse">
            <a:avLst/>
          </a:prstGeom>
          <a:solidFill>
            <a:schemeClr val="lt1">
              <a:alpha val="40784"/>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mn-lt"/>
              <a:ea typeface="+mn-ea"/>
              <a:cs typeface="+mn-ea"/>
              <a:sym typeface="+mn-lt"/>
            </a:endParaRPr>
          </a:p>
        </p:txBody>
      </p:sp>
      <p:sp>
        <p:nvSpPr>
          <p:cNvPr id="540" name="Google Shape;540;p28"/>
          <p:cNvSpPr/>
          <p:nvPr/>
        </p:nvSpPr>
        <p:spPr>
          <a:xfrm flipH="1">
            <a:off x="2193050" y="3047077"/>
            <a:ext cx="64472" cy="64472"/>
          </a:xfrm>
          <a:prstGeom prst="ellipse">
            <a:avLst/>
          </a:prstGeom>
          <a:solidFill>
            <a:schemeClr val="lt1">
              <a:alpha val="40784"/>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mn-lt"/>
              <a:ea typeface="+mn-ea"/>
              <a:cs typeface="+mn-ea"/>
              <a:sym typeface="+mn-lt"/>
            </a:endParaRPr>
          </a:p>
        </p:txBody>
      </p:sp>
      <p:sp>
        <p:nvSpPr>
          <p:cNvPr id="541" name="Google Shape;541;p28"/>
          <p:cNvSpPr/>
          <p:nvPr/>
        </p:nvSpPr>
        <p:spPr>
          <a:xfrm flipH="1">
            <a:off x="4287827" y="2257666"/>
            <a:ext cx="64472" cy="64472"/>
          </a:xfrm>
          <a:prstGeom prst="ellipse">
            <a:avLst/>
          </a:prstGeom>
          <a:solidFill>
            <a:schemeClr val="lt1">
              <a:alpha val="40784"/>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mn-lt"/>
              <a:ea typeface="+mn-ea"/>
              <a:cs typeface="+mn-ea"/>
              <a:sym typeface="+mn-lt"/>
            </a:endParaRPr>
          </a:p>
        </p:txBody>
      </p:sp>
      <p:sp>
        <p:nvSpPr>
          <p:cNvPr id="542" name="Google Shape;542;p28"/>
          <p:cNvSpPr/>
          <p:nvPr/>
        </p:nvSpPr>
        <p:spPr>
          <a:xfrm flipH="1">
            <a:off x="6132227" y="2078520"/>
            <a:ext cx="64472" cy="64472"/>
          </a:xfrm>
          <a:prstGeom prst="ellipse">
            <a:avLst/>
          </a:prstGeom>
          <a:solidFill>
            <a:schemeClr val="lt1">
              <a:alpha val="40784"/>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mn-lt"/>
              <a:ea typeface="+mn-ea"/>
              <a:cs typeface="+mn-ea"/>
              <a:sym typeface="+mn-lt"/>
            </a:endParaRPr>
          </a:p>
        </p:txBody>
      </p:sp>
      <p:sp>
        <p:nvSpPr>
          <p:cNvPr id="543" name="Google Shape;543;p28"/>
          <p:cNvSpPr/>
          <p:nvPr/>
        </p:nvSpPr>
        <p:spPr>
          <a:xfrm flipH="1">
            <a:off x="5026875" y="3221106"/>
            <a:ext cx="64472" cy="64472"/>
          </a:xfrm>
          <a:prstGeom prst="ellipse">
            <a:avLst/>
          </a:prstGeom>
          <a:solidFill>
            <a:schemeClr val="lt1">
              <a:alpha val="40784"/>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mn-lt"/>
              <a:ea typeface="+mn-ea"/>
              <a:cs typeface="+mn-ea"/>
              <a:sym typeface="+mn-lt"/>
            </a:endParaRPr>
          </a:p>
        </p:txBody>
      </p:sp>
      <p:sp>
        <p:nvSpPr>
          <p:cNvPr id="544" name="Google Shape;544;p28"/>
          <p:cNvSpPr/>
          <p:nvPr/>
        </p:nvSpPr>
        <p:spPr>
          <a:xfrm flipH="1">
            <a:off x="7634296" y="1496172"/>
            <a:ext cx="64472" cy="64472"/>
          </a:xfrm>
          <a:prstGeom prst="ellipse">
            <a:avLst/>
          </a:prstGeom>
          <a:solidFill>
            <a:schemeClr val="lt1">
              <a:alpha val="40784"/>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mn-lt"/>
              <a:ea typeface="+mn-ea"/>
              <a:cs typeface="+mn-ea"/>
              <a:sym typeface="+mn-lt"/>
            </a:endParaRPr>
          </a:p>
        </p:txBody>
      </p:sp>
      <p:sp>
        <p:nvSpPr>
          <p:cNvPr id="545" name="Google Shape;545;p28"/>
          <p:cNvSpPr/>
          <p:nvPr/>
        </p:nvSpPr>
        <p:spPr>
          <a:xfrm flipH="1">
            <a:off x="327405" y="2983838"/>
            <a:ext cx="64472" cy="64472"/>
          </a:xfrm>
          <a:prstGeom prst="ellipse">
            <a:avLst/>
          </a:prstGeom>
          <a:solidFill>
            <a:schemeClr val="lt1">
              <a:alpha val="2196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mn-lt"/>
              <a:ea typeface="+mn-ea"/>
              <a:cs typeface="+mn-ea"/>
              <a:sym typeface="+mn-lt"/>
            </a:endParaRPr>
          </a:p>
        </p:txBody>
      </p:sp>
      <p:sp>
        <p:nvSpPr>
          <p:cNvPr id="546" name="Google Shape;546;p28"/>
          <p:cNvSpPr/>
          <p:nvPr/>
        </p:nvSpPr>
        <p:spPr>
          <a:xfrm flipH="1">
            <a:off x="2193920" y="4471066"/>
            <a:ext cx="64472" cy="64472"/>
          </a:xfrm>
          <a:prstGeom prst="ellipse">
            <a:avLst/>
          </a:prstGeom>
          <a:solidFill>
            <a:schemeClr val="lt1">
              <a:alpha val="2196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mn-lt"/>
              <a:ea typeface="+mn-ea"/>
              <a:cs typeface="+mn-ea"/>
              <a:sym typeface="+mn-lt"/>
            </a:endParaRPr>
          </a:p>
        </p:txBody>
      </p:sp>
      <p:sp>
        <p:nvSpPr>
          <p:cNvPr id="547" name="Google Shape;547;p28"/>
          <p:cNvSpPr/>
          <p:nvPr/>
        </p:nvSpPr>
        <p:spPr>
          <a:xfrm flipH="1">
            <a:off x="6119657" y="3772566"/>
            <a:ext cx="64472" cy="64472"/>
          </a:xfrm>
          <a:prstGeom prst="ellipse">
            <a:avLst/>
          </a:prstGeom>
          <a:solidFill>
            <a:schemeClr val="lt1">
              <a:alpha val="2196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mn-lt"/>
              <a:ea typeface="+mn-ea"/>
              <a:cs typeface="+mn-ea"/>
              <a:sym typeface="+mn-lt"/>
            </a:endParaRPr>
          </a:p>
        </p:txBody>
      </p:sp>
      <p:sp>
        <p:nvSpPr>
          <p:cNvPr id="548" name="Google Shape;548;p28"/>
          <p:cNvSpPr/>
          <p:nvPr/>
        </p:nvSpPr>
        <p:spPr>
          <a:xfrm flipH="1">
            <a:off x="7388309" y="5612323"/>
            <a:ext cx="64472" cy="64472"/>
          </a:xfrm>
          <a:prstGeom prst="ellipse">
            <a:avLst/>
          </a:prstGeom>
          <a:solidFill>
            <a:schemeClr val="lt1">
              <a:alpha val="2196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mn-lt"/>
              <a:ea typeface="+mn-ea"/>
              <a:cs typeface="+mn-ea"/>
              <a:sym typeface="+mn-lt"/>
            </a:endParaRPr>
          </a:p>
        </p:txBody>
      </p:sp>
      <p:sp>
        <p:nvSpPr>
          <p:cNvPr id="549" name="Google Shape;549;p28"/>
          <p:cNvSpPr/>
          <p:nvPr/>
        </p:nvSpPr>
        <p:spPr>
          <a:xfrm flipH="1">
            <a:off x="3557953" y="5496809"/>
            <a:ext cx="64472" cy="64472"/>
          </a:xfrm>
          <a:prstGeom prst="ellipse">
            <a:avLst/>
          </a:prstGeom>
          <a:solidFill>
            <a:schemeClr val="lt1">
              <a:alpha val="2196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mn-lt"/>
              <a:ea typeface="+mn-ea"/>
              <a:cs typeface="+mn-ea"/>
              <a:sym typeface="+mn-lt"/>
            </a:endParaRPr>
          </a:p>
        </p:txBody>
      </p:sp>
      <p:sp>
        <p:nvSpPr>
          <p:cNvPr id="550" name="Google Shape;550;p28"/>
          <p:cNvSpPr/>
          <p:nvPr/>
        </p:nvSpPr>
        <p:spPr>
          <a:xfrm flipH="1">
            <a:off x="8383968" y="4628215"/>
            <a:ext cx="64472" cy="64472"/>
          </a:xfrm>
          <a:prstGeom prst="ellipse">
            <a:avLst/>
          </a:prstGeom>
          <a:solidFill>
            <a:schemeClr val="lt1">
              <a:alpha val="2196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mn-lt"/>
              <a:ea typeface="+mn-ea"/>
              <a:cs typeface="+mn-ea"/>
              <a:sym typeface="+mn-lt"/>
            </a:endParaRPr>
          </a:p>
        </p:txBody>
      </p:sp>
      <p:sp>
        <p:nvSpPr>
          <p:cNvPr id="551" name="Google Shape;551;p28"/>
          <p:cNvSpPr/>
          <p:nvPr/>
        </p:nvSpPr>
        <p:spPr>
          <a:xfrm flipH="1">
            <a:off x="8173361" y="3282383"/>
            <a:ext cx="64472" cy="64472"/>
          </a:xfrm>
          <a:prstGeom prst="ellipse">
            <a:avLst/>
          </a:prstGeom>
          <a:solidFill>
            <a:schemeClr val="lt1">
              <a:alpha val="2196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mn-lt"/>
              <a:ea typeface="+mn-ea"/>
              <a:cs typeface="+mn-ea"/>
              <a:sym typeface="+mn-lt"/>
            </a:endParaRPr>
          </a:p>
        </p:txBody>
      </p:sp>
      <p:sp>
        <p:nvSpPr>
          <p:cNvPr id="552" name="Google Shape;552;p28"/>
          <p:cNvSpPr/>
          <p:nvPr/>
        </p:nvSpPr>
        <p:spPr>
          <a:xfrm flipH="1">
            <a:off x="4608589" y="4754700"/>
            <a:ext cx="64472" cy="64472"/>
          </a:xfrm>
          <a:prstGeom prst="ellipse">
            <a:avLst/>
          </a:prstGeom>
          <a:solidFill>
            <a:schemeClr val="lt1">
              <a:alpha val="2196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mn-lt"/>
              <a:ea typeface="+mn-ea"/>
              <a:cs typeface="+mn-ea"/>
              <a:sym typeface="+mn-lt"/>
            </a:endParaRPr>
          </a:p>
        </p:txBody>
      </p:sp>
      <p:sp>
        <p:nvSpPr>
          <p:cNvPr id="553" name="Google Shape;553;p28"/>
          <p:cNvSpPr/>
          <p:nvPr/>
        </p:nvSpPr>
        <p:spPr>
          <a:xfrm flipH="1">
            <a:off x="6271573" y="6722050"/>
            <a:ext cx="64472" cy="64472"/>
          </a:xfrm>
          <a:prstGeom prst="ellipse">
            <a:avLst/>
          </a:prstGeom>
          <a:solidFill>
            <a:schemeClr val="lt1">
              <a:alpha val="2196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mn-lt"/>
              <a:ea typeface="+mn-ea"/>
              <a:cs typeface="+mn-ea"/>
              <a:sym typeface="+mn-lt"/>
            </a:endParaRPr>
          </a:p>
        </p:txBody>
      </p:sp>
      <p:sp>
        <p:nvSpPr>
          <p:cNvPr id="554" name="Google Shape;554;p28"/>
          <p:cNvSpPr/>
          <p:nvPr/>
        </p:nvSpPr>
        <p:spPr>
          <a:xfrm flipH="1">
            <a:off x="9022758" y="5949684"/>
            <a:ext cx="64472" cy="64472"/>
          </a:xfrm>
          <a:prstGeom prst="ellipse">
            <a:avLst/>
          </a:prstGeom>
          <a:solidFill>
            <a:schemeClr val="lt1">
              <a:alpha val="2196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mn-lt"/>
              <a:ea typeface="+mn-ea"/>
              <a:cs typeface="+mn-ea"/>
              <a:sym typeface="+mn-lt"/>
            </a:endParaRPr>
          </a:p>
        </p:txBody>
      </p:sp>
      <p:sp>
        <p:nvSpPr>
          <p:cNvPr id="555" name="Google Shape;555;p28"/>
          <p:cNvSpPr/>
          <p:nvPr/>
        </p:nvSpPr>
        <p:spPr>
          <a:xfrm flipH="1">
            <a:off x="9357257" y="3930384"/>
            <a:ext cx="64472" cy="64472"/>
          </a:xfrm>
          <a:prstGeom prst="ellipse">
            <a:avLst/>
          </a:prstGeom>
          <a:solidFill>
            <a:schemeClr val="lt1">
              <a:alpha val="2196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mn-lt"/>
              <a:ea typeface="+mn-ea"/>
              <a:cs typeface="+mn-ea"/>
              <a:sym typeface="+mn-lt"/>
            </a:endParaRPr>
          </a:p>
        </p:txBody>
      </p:sp>
      <p:sp>
        <p:nvSpPr>
          <p:cNvPr id="556" name="Google Shape;556;p28"/>
          <p:cNvSpPr/>
          <p:nvPr/>
        </p:nvSpPr>
        <p:spPr>
          <a:xfrm flipH="1">
            <a:off x="5755610" y="5287916"/>
            <a:ext cx="64472" cy="64472"/>
          </a:xfrm>
          <a:prstGeom prst="ellipse">
            <a:avLst/>
          </a:prstGeom>
          <a:solidFill>
            <a:schemeClr val="lt1">
              <a:alpha val="2196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mn-lt"/>
              <a:ea typeface="+mn-ea"/>
              <a:cs typeface="+mn-ea"/>
              <a:sym typeface="+mn-lt"/>
            </a:endParaRPr>
          </a:p>
        </p:txBody>
      </p:sp>
      <p:sp>
        <p:nvSpPr>
          <p:cNvPr id="557" name="Google Shape;557;p28"/>
          <p:cNvSpPr/>
          <p:nvPr/>
        </p:nvSpPr>
        <p:spPr>
          <a:xfrm flipH="1">
            <a:off x="2558784" y="6609859"/>
            <a:ext cx="64472" cy="64472"/>
          </a:xfrm>
          <a:prstGeom prst="ellipse">
            <a:avLst/>
          </a:prstGeom>
          <a:solidFill>
            <a:schemeClr val="lt1">
              <a:alpha val="2196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mn-lt"/>
              <a:ea typeface="+mn-ea"/>
              <a:cs typeface="+mn-ea"/>
              <a:sym typeface="+mn-lt"/>
            </a:endParaRPr>
          </a:p>
        </p:txBody>
      </p:sp>
      <p:sp>
        <p:nvSpPr>
          <p:cNvPr id="558" name="Google Shape;558;p28"/>
          <p:cNvSpPr/>
          <p:nvPr/>
        </p:nvSpPr>
        <p:spPr>
          <a:xfrm flipH="1">
            <a:off x="1033842" y="5151866"/>
            <a:ext cx="64472" cy="64472"/>
          </a:xfrm>
          <a:prstGeom prst="ellipse">
            <a:avLst/>
          </a:prstGeom>
          <a:solidFill>
            <a:schemeClr val="lt1">
              <a:alpha val="2196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mn-lt"/>
              <a:ea typeface="+mn-ea"/>
              <a:cs typeface="+mn-ea"/>
              <a:sym typeface="+mn-lt"/>
            </a:endParaRPr>
          </a:p>
        </p:txBody>
      </p:sp>
      <p:sp>
        <p:nvSpPr>
          <p:cNvPr id="559" name="Google Shape;559;p28"/>
          <p:cNvSpPr/>
          <p:nvPr/>
        </p:nvSpPr>
        <p:spPr>
          <a:xfrm flipH="1">
            <a:off x="-138752" y="6406884"/>
            <a:ext cx="64472" cy="64472"/>
          </a:xfrm>
          <a:prstGeom prst="ellipse">
            <a:avLst/>
          </a:prstGeom>
          <a:solidFill>
            <a:schemeClr val="lt1">
              <a:alpha val="2196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mn-lt"/>
              <a:ea typeface="+mn-ea"/>
              <a:cs typeface="+mn-ea"/>
              <a:sym typeface="+mn-lt"/>
            </a:endParaRPr>
          </a:p>
        </p:txBody>
      </p:sp>
      <p:sp>
        <p:nvSpPr>
          <p:cNvPr id="560" name="Google Shape;560;p28"/>
          <p:cNvSpPr/>
          <p:nvPr/>
        </p:nvSpPr>
        <p:spPr>
          <a:xfrm flipH="1">
            <a:off x="231052" y="4171015"/>
            <a:ext cx="64472" cy="64472"/>
          </a:xfrm>
          <a:prstGeom prst="ellipse">
            <a:avLst/>
          </a:prstGeom>
          <a:solidFill>
            <a:schemeClr val="lt1">
              <a:alpha val="2196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mn-lt"/>
              <a:ea typeface="+mn-ea"/>
              <a:cs typeface="+mn-ea"/>
              <a:sym typeface="+mn-lt"/>
            </a:endParaRPr>
          </a:p>
        </p:txBody>
      </p:sp>
      <p:sp>
        <p:nvSpPr>
          <p:cNvPr id="561" name="Google Shape;561;p28"/>
          <p:cNvSpPr/>
          <p:nvPr/>
        </p:nvSpPr>
        <p:spPr>
          <a:xfrm flipH="1">
            <a:off x="2325829" y="3381604"/>
            <a:ext cx="64472" cy="64472"/>
          </a:xfrm>
          <a:prstGeom prst="ellipse">
            <a:avLst/>
          </a:prstGeom>
          <a:solidFill>
            <a:schemeClr val="lt1">
              <a:alpha val="2196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mn-lt"/>
              <a:ea typeface="+mn-ea"/>
              <a:cs typeface="+mn-ea"/>
              <a:sym typeface="+mn-lt"/>
            </a:endParaRPr>
          </a:p>
        </p:txBody>
      </p:sp>
      <p:sp>
        <p:nvSpPr>
          <p:cNvPr id="562" name="Google Shape;562;p28"/>
          <p:cNvSpPr/>
          <p:nvPr/>
        </p:nvSpPr>
        <p:spPr>
          <a:xfrm flipH="1">
            <a:off x="4170229" y="3202458"/>
            <a:ext cx="64472" cy="64472"/>
          </a:xfrm>
          <a:prstGeom prst="ellipse">
            <a:avLst/>
          </a:prstGeom>
          <a:solidFill>
            <a:schemeClr val="lt1">
              <a:alpha val="2196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mn-lt"/>
              <a:ea typeface="+mn-ea"/>
              <a:cs typeface="+mn-ea"/>
              <a:sym typeface="+mn-lt"/>
            </a:endParaRPr>
          </a:p>
        </p:txBody>
      </p:sp>
      <p:sp>
        <p:nvSpPr>
          <p:cNvPr id="563" name="Google Shape;563;p28"/>
          <p:cNvSpPr/>
          <p:nvPr/>
        </p:nvSpPr>
        <p:spPr>
          <a:xfrm flipH="1">
            <a:off x="3064877" y="4345044"/>
            <a:ext cx="64472" cy="64472"/>
          </a:xfrm>
          <a:prstGeom prst="ellipse">
            <a:avLst/>
          </a:prstGeom>
          <a:solidFill>
            <a:schemeClr val="lt1">
              <a:alpha val="2196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mn-lt"/>
              <a:ea typeface="+mn-ea"/>
              <a:cs typeface="+mn-ea"/>
              <a:sym typeface="+mn-lt"/>
            </a:endParaRPr>
          </a:p>
        </p:txBody>
      </p:sp>
      <p:sp>
        <p:nvSpPr>
          <p:cNvPr id="564" name="Google Shape;564;p28"/>
          <p:cNvSpPr/>
          <p:nvPr/>
        </p:nvSpPr>
        <p:spPr>
          <a:xfrm flipH="1">
            <a:off x="5672298" y="2620110"/>
            <a:ext cx="64472" cy="64472"/>
          </a:xfrm>
          <a:prstGeom prst="ellipse">
            <a:avLst/>
          </a:prstGeom>
          <a:solidFill>
            <a:schemeClr val="lt1">
              <a:alpha val="2196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mn-lt"/>
              <a:ea typeface="+mn-ea"/>
              <a:cs typeface="+mn-ea"/>
              <a:sym typeface="+mn-lt"/>
            </a:endParaRPr>
          </a:p>
        </p:txBody>
      </p:sp>
      <p:sp>
        <p:nvSpPr>
          <p:cNvPr id="565" name="Google Shape;565;p28"/>
          <p:cNvSpPr/>
          <p:nvPr/>
        </p:nvSpPr>
        <p:spPr>
          <a:xfrm flipH="1">
            <a:off x="3128395" y="659757"/>
            <a:ext cx="64472" cy="64472"/>
          </a:xfrm>
          <a:prstGeom prst="ellipse">
            <a:avLst/>
          </a:prstGeom>
          <a:solidFill>
            <a:schemeClr val="lt1">
              <a:alpha val="11764"/>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mn-lt"/>
              <a:ea typeface="+mn-ea"/>
              <a:cs typeface="+mn-ea"/>
              <a:sym typeface="+mn-lt"/>
            </a:endParaRPr>
          </a:p>
        </p:txBody>
      </p:sp>
      <p:sp>
        <p:nvSpPr>
          <p:cNvPr id="566" name="Google Shape;566;p28"/>
          <p:cNvSpPr/>
          <p:nvPr/>
        </p:nvSpPr>
        <p:spPr>
          <a:xfrm flipH="1">
            <a:off x="4994910" y="2146985"/>
            <a:ext cx="64472" cy="64472"/>
          </a:xfrm>
          <a:prstGeom prst="ellipse">
            <a:avLst/>
          </a:prstGeom>
          <a:solidFill>
            <a:schemeClr val="lt1">
              <a:alpha val="11764"/>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mn-lt"/>
              <a:ea typeface="+mn-ea"/>
              <a:cs typeface="+mn-ea"/>
              <a:sym typeface="+mn-lt"/>
            </a:endParaRPr>
          </a:p>
        </p:txBody>
      </p:sp>
      <p:sp>
        <p:nvSpPr>
          <p:cNvPr id="567" name="Google Shape;567;p28"/>
          <p:cNvSpPr/>
          <p:nvPr/>
        </p:nvSpPr>
        <p:spPr>
          <a:xfrm flipH="1">
            <a:off x="8920647" y="1448485"/>
            <a:ext cx="64472" cy="64472"/>
          </a:xfrm>
          <a:prstGeom prst="ellipse">
            <a:avLst/>
          </a:prstGeom>
          <a:solidFill>
            <a:schemeClr val="lt1">
              <a:alpha val="11764"/>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mn-lt"/>
              <a:ea typeface="+mn-ea"/>
              <a:cs typeface="+mn-ea"/>
              <a:sym typeface="+mn-lt"/>
            </a:endParaRPr>
          </a:p>
        </p:txBody>
      </p:sp>
      <p:sp>
        <p:nvSpPr>
          <p:cNvPr id="568" name="Google Shape;568;p28"/>
          <p:cNvSpPr/>
          <p:nvPr/>
        </p:nvSpPr>
        <p:spPr>
          <a:xfrm flipH="1">
            <a:off x="10189299" y="3288242"/>
            <a:ext cx="64472" cy="64472"/>
          </a:xfrm>
          <a:prstGeom prst="ellipse">
            <a:avLst/>
          </a:prstGeom>
          <a:solidFill>
            <a:schemeClr val="lt1">
              <a:alpha val="11764"/>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mn-lt"/>
              <a:ea typeface="+mn-ea"/>
              <a:cs typeface="+mn-ea"/>
              <a:sym typeface="+mn-lt"/>
            </a:endParaRPr>
          </a:p>
        </p:txBody>
      </p:sp>
      <p:sp>
        <p:nvSpPr>
          <p:cNvPr id="569" name="Google Shape;569;p28"/>
          <p:cNvSpPr/>
          <p:nvPr/>
        </p:nvSpPr>
        <p:spPr>
          <a:xfrm flipH="1">
            <a:off x="6358943" y="3172728"/>
            <a:ext cx="64472" cy="64472"/>
          </a:xfrm>
          <a:prstGeom prst="ellipse">
            <a:avLst/>
          </a:prstGeom>
          <a:solidFill>
            <a:schemeClr val="lt1">
              <a:alpha val="11764"/>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mn-lt"/>
              <a:ea typeface="+mn-ea"/>
              <a:cs typeface="+mn-ea"/>
              <a:sym typeface="+mn-lt"/>
            </a:endParaRPr>
          </a:p>
        </p:txBody>
      </p:sp>
      <p:sp>
        <p:nvSpPr>
          <p:cNvPr id="570" name="Google Shape;570;p28"/>
          <p:cNvSpPr/>
          <p:nvPr/>
        </p:nvSpPr>
        <p:spPr>
          <a:xfrm flipH="1">
            <a:off x="11184958" y="2304134"/>
            <a:ext cx="64472" cy="64472"/>
          </a:xfrm>
          <a:prstGeom prst="ellipse">
            <a:avLst/>
          </a:prstGeom>
          <a:solidFill>
            <a:schemeClr val="lt1">
              <a:alpha val="11764"/>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mn-lt"/>
              <a:ea typeface="+mn-ea"/>
              <a:cs typeface="+mn-ea"/>
              <a:sym typeface="+mn-lt"/>
            </a:endParaRPr>
          </a:p>
        </p:txBody>
      </p:sp>
      <p:sp>
        <p:nvSpPr>
          <p:cNvPr id="571" name="Google Shape;571;p28"/>
          <p:cNvSpPr/>
          <p:nvPr/>
        </p:nvSpPr>
        <p:spPr>
          <a:xfrm flipH="1">
            <a:off x="10974351" y="958302"/>
            <a:ext cx="64472" cy="64472"/>
          </a:xfrm>
          <a:prstGeom prst="ellipse">
            <a:avLst/>
          </a:prstGeom>
          <a:solidFill>
            <a:schemeClr val="lt1">
              <a:alpha val="11764"/>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mn-lt"/>
              <a:ea typeface="+mn-ea"/>
              <a:cs typeface="+mn-ea"/>
              <a:sym typeface="+mn-lt"/>
            </a:endParaRPr>
          </a:p>
        </p:txBody>
      </p:sp>
      <p:sp>
        <p:nvSpPr>
          <p:cNvPr id="572" name="Google Shape;572;p28"/>
          <p:cNvSpPr/>
          <p:nvPr/>
        </p:nvSpPr>
        <p:spPr>
          <a:xfrm flipH="1">
            <a:off x="7409579" y="2430619"/>
            <a:ext cx="64472" cy="64472"/>
          </a:xfrm>
          <a:prstGeom prst="ellipse">
            <a:avLst/>
          </a:prstGeom>
          <a:solidFill>
            <a:schemeClr val="lt1">
              <a:alpha val="11764"/>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mn-lt"/>
              <a:ea typeface="+mn-ea"/>
              <a:cs typeface="+mn-ea"/>
              <a:sym typeface="+mn-lt"/>
            </a:endParaRPr>
          </a:p>
        </p:txBody>
      </p:sp>
      <p:sp>
        <p:nvSpPr>
          <p:cNvPr id="573" name="Google Shape;573;p28"/>
          <p:cNvSpPr/>
          <p:nvPr/>
        </p:nvSpPr>
        <p:spPr>
          <a:xfrm flipH="1">
            <a:off x="9072563" y="4397969"/>
            <a:ext cx="64472" cy="64472"/>
          </a:xfrm>
          <a:prstGeom prst="ellipse">
            <a:avLst/>
          </a:prstGeom>
          <a:solidFill>
            <a:schemeClr val="lt1">
              <a:alpha val="11764"/>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mn-lt"/>
              <a:ea typeface="+mn-ea"/>
              <a:cs typeface="+mn-ea"/>
              <a:sym typeface="+mn-lt"/>
            </a:endParaRPr>
          </a:p>
        </p:txBody>
      </p:sp>
      <p:sp>
        <p:nvSpPr>
          <p:cNvPr id="574" name="Google Shape;574;p28"/>
          <p:cNvSpPr/>
          <p:nvPr/>
        </p:nvSpPr>
        <p:spPr>
          <a:xfrm flipH="1">
            <a:off x="11823748" y="3625603"/>
            <a:ext cx="64472" cy="64472"/>
          </a:xfrm>
          <a:prstGeom prst="ellipse">
            <a:avLst/>
          </a:prstGeom>
          <a:solidFill>
            <a:schemeClr val="lt1">
              <a:alpha val="11764"/>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mn-lt"/>
              <a:ea typeface="+mn-ea"/>
              <a:cs typeface="+mn-ea"/>
              <a:sym typeface="+mn-lt"/>
            </a:endParaRPr>
          </a:p>
        </p:txBody>
      </p:sp>
      <p:sp>
        <p:nvSpPr>
          <p:cNvPr id="575" name="Google Shape;575;p28"/>
          <p:cNvSpPr/>
          <p:nvPr/>
        </p:nvSpPr>
        <p:spPr>
          <a:xfrm flipH="1">
            <a:off x="12158247" y="1606303"/>
            <a:ext cx="64472" cy="64472"/>
          </a:xfrm>
          <a:prstGeom prst="ellipse">
            <a:avLst/>
          </a:prstGeom>
          <a:solidFill>
            <a:schemeClr val="lt1">
              <a:alpha val="11764"/>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mn-lt"/>
              <a:ea typeface="+mn-ea"/>
              <a:cs typeface="+mn-ea"/>
              <a:sym typeface="+mn-lt"/>
            </a:endParaRPr>
          </a:p>
        </p:txBody>
      </p:sp>
      <p:sp>
        <p:nvSpPr>
          <p:cNvPr id="576" name="Google Shape;576;p28"/>
          <p:cNvSpPr/>
          <p:nvPr/>
        </p:nvSpPr>
        <p:spPr>
          <a:xfrm flipH="1">
            <a:off x="8556600" y="2963835"/>
            <a:ext cx="64472" cy="64472"/>
          </a:xfrm>
          <a:prstGeom prst="ellipse">
            <a:avLst/>
          </a:prstGeom>
          <a:solidFill>
            <a:schemeClr val="lt1">
              <a:alpha val="11764"/>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mn-lt"/>
              <a:ea typeface="+mn-ea"/>
              <a:cs typeface="+mn-ea"/>
              <a:sym typeface="+mn-lt"/>
            </a:endParaRPr>
          </a:p>
        </p:txBody>
      </p:sp>
      <p:sp>
        <p:nvSpPr>
          <p:cNvPr id="577" name="Google Shape;577;p28"/>
          <p:cNvSpPr/>
          <p:nvPr/>
        </p:nvSpPr>
        <p:spPr>
          <a:xfrm flipH="1">
            <a:off x="5359774" y="4285778"/>
            <a:ext cx="64472" cy="64472"/>
          </a:xfrm>
          <a:prstGeom prst="ellipse">
            <a:avLst/>
          </a:prstGeom>
          <a:solidFill>
            <a:schemeClr val="lt1">
              <a:alpha val="11764"/>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mn-lt"/>
              <a:ea typeface="+mn-ea"/>
              <a:cs typeface="+mn-ea"/>
              <a:sym typeface="+mn-lt"/>
            </a:endParaRPr>
          </a:p>
        </p:txBody>
      </p:sp>
      <p:sp>
        <p:nvSpPr>
          <p:cNvPr id="578" name="Google Shape;578;p28"/>
          <p:cNvSpPr/>
          <p:nvPr/>
        </p:nvSpPr>
        <p:spPr>
          <a:xfrm flipH="1">
            <a:off x="3834832" y="2827785"/>
            <a:ext cx="64472" cy="64472"/>
          </a:xfrm>
          <a:prstGeom prst="ellipse">
            <a:avLst/>
          </a:prstGeom>
          <a:solidFill>
            <a:schemeClr val="lt1">
              <a:alpha val="11764"/>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mn-lt"/>
              <a:ea typeface="+mn-ea"/>
              <a:cs typeface="+mn-ea"/>
              <a:sym typeface="+mn-lt"/>
            </a:endParaRPr>
          </a:p>
        </p:txBody>
      </p:sp>
      <p:sp>
        <p:nvSpPr>
          <p:cNvPr id="579" name="Google Shape;579;p28"/>
          <p:cNvSpPr/>
          <p:nvPr/>
        </p:nvSpPr>
        <p:spPr>
          <a:xfrm flipH="1">
            <a:off x="2662238" y="4082803"/>
            <a:ext cx="64472" cy="64472"/>
          </a:xfrm>
          <a:prstGeom prst="ellipse">
            <a:avLst/>
          </a:prstGeom>
          <a:solidFill>
            <a:schemeClr val="lt1">
              <a:alpha val="11764"/>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mn-lt"/>
              <a:ea typeface="+mn-ea"/>
              <a:cs typeface="+mn-ea"/>
              <a:sym typeface="+mn-lt"/>
            </a:endParaRPr>
          </a:p>
        </p:txBody>
      </p:sp>
      <p:sp>
        <p:nvSpPr>
          <p:cNvPr id="580" name="Google Shape;580;p28"/>
          <p:cNvSpPr/>
          <p:nvPr/>
        </p:nvSpPr>
        <p:spPr>
          <a:xfrm flipH="1">
            <a:off x="3032042" y="1846934"/>
            <a:ext cx="64472" cy="64472"/>
          </a:xfrm>
          <a:prstGeom prst="ellipse">
            <a:avLst/>
          </a:prstGeom>
          <a:solidFill>
            <a:schemeClr val="lt1">
              <a:alpha val="11764"/>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mn-lt"/>
              <a:ea typeface="+mn-ea"/>
              <a:cs typeface="+mn-ea"/>
              <a:sym typeface="+mn-lt"/>
            </a:endParaRPr>
          </a:p>
        </p:txBody>
      </p:sp>
      <p:sp>
        <p:nvSpPr>
          <p:cNvPr id="581" name="Google Shape;581;p28"/>
          <p:cNvSpPr/>
          <p:nvPr/>
        </p:nvSpPr>
        <p:spPr>
          <a:xfrm flipH="1">
            <a:off x="5126819" y="1057523"/>
            <a:ext cx="64472" cy="64472"/>
          </a:xfrm>
          <a:prstGeom prst="ellipse">
            <a:avLst/>
          </a:prstGeom>
          <a:solidFill>
            <a:schemeClr val="lt1">
              <a:alpha val="11764"/>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mn-lt"/>
              <a:ea typeface="+mn-ea"/>
              <a:cs typeface="+mn-ea"/>
              <a:sym typeface="+mn-lt"/>
            </a:endParaRPr>
          </a:p>
        </p:txBody>
      </p:sp>
      <p:sp>
        <p:nvSpPr>
          <p:cNvPr id="582" name="Google Shape;582;p28"/>
          <p:cNvSpPr/>
          <p:nvPr/>
        </p:nvSpPr>
        <p:spPr>
          <a:xfrm flipH="1">
            <a:off x="6971219" y="878377"/>
            <a:ext cx="64472" cy="64472"/>
          </a:xfrm>
          <a:prstGeom prst="ellipse">
            <a:avLst/>
          </a:prstGeom>
          <a:solidFill>
            <a:schemeClr val="lt1">
              <a:alpha val="11764"/>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mn-lt"/>
              <a:ea typeface="+mn-ea"/>
              <a:cs typeface="+mn-ea"/>
              <a:sym typeface="+mn-lt"/>
            </a:endParaRPr>
          </a:p>
        </p:txBody>
      </p:sp>
      <p:sp>
        <p:nvSpPr>
          <p:cNvPr id="583" name="Google Shape;583;p28"/>
          <p:cNvSpPr/>
          <p:nvPr/>
        </p:nvSpPr>
        <p:spPr>
          <a:xfrm flipH="1">
            <a:off x="5865867" y="2020963"/>
            <a:ext cx="64472" cy="64472"/>
          </a:xfrm>
          <a:prstGeom prst="ellipse">
            <a:avLst/>
          </a:prstGeom>
          <a:solidFill>
            <a:schemeClr val="lt1">
              <a:alpha val="11764"/>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mn-lt"/>
              <a:ea typeface="+mn-ea"/>
              <a:cs typeface="+mn-ea"/>
              <a:sym typeface="+mn-lt"/>
            </a:endParaRPr>
          </a:p>
        </p:txBody>
      </p:sp>
      <p:sp>
        <p:nvSpPr>
          <p:cNvPr id="584" name="Google Shape;584;p28"/>
          <p:cNvSpPr/>
          <p:nvPr/>
        </p:nvSpPr>
        <p:spPr>
          <a:xfrm flipH="1">
            <a:off x="8473288" y="296029"/>
            <a:ext cx="64472" cy="64472"/>
          </a:xfrm>
          <a:prstGeom prst="ellipse">
            <a:avLst/>
          </a:prstGeom>
          <a:solidFill>
            <a:schemeClr val="lt1">
              <a:alpha val="11764"/>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mn-lt"/>
              <a:ea typeface="+mn-ea"/>
              <a:cs typeface="+mn-ea"/>
              <a:sym typeface="+mn-lt"/>
            </a:endParaRPr>
          </a:p>
        </p:txBody>
      </p:sp>
      <p:sp>
        <p:nvSpPr>
          <p:cNvPr id="585" name="Google Shape;585;p28"/>
          <p:cNvSpPr/>
          <p:nvPr/>
        </p:nvSpPr>
        <p:spPr>
          <a:xfrm>
            <a:off x="2462376" y="1126331"/>
            <a:ext cx="4884311" cy="4884310"/>
          </a:xfrm>
          <a:prstGeom prst="ellipse">
            <a:avLst/>
          </a:prstGeom>
          <a:blipFill rotWithShape="1">
            <a:blip r:embed="rId3">
              <a:alphaModFix/>
            </a:blip>
            <a:stretch>
              <a:fillRect/>
            </a:stretch>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mn-lt"/>
              <a:ea typeface="+mn-ea"/>
              <a:cs typeface="+mn-ea"/>
              <a:sym typeface="+mn-lt"/>
            </a:endParaRPr>
          </a:p>
        </p:txBody>
      </p:sp>
      <p:sp>
        <p:nvSpPr>
          <p:cNvPr id="586" name="Google Shape;586;p28"/>
          <p:cNvSpPr/>
          <p:nvPr/>
        </p:nvSpPr>
        <p:spPr>
          <a:xfrm>
            <a:off x="2298534" y="981592"/>
            <a:ext cx="5166561" cy="5147154"/>
          </a:xfrm>
          <a:custGeom>
            <a:avLst/>
            <a:gdLst/>
            <a:ahLst/>
            <a:cxnLst/>
            <a:rect l="l" t="t" r="r" b="b"/>
            <a:pathLst>
              <a:path w="3727" h="3713" extrusionOk="0">
                <a:moveTo>
                  <a:pt x="2229" y="3713"/>
                </a:moveTo>
                <a:lnTo>
                  <a:pt x="1448" y="3699"/>
                </a:lnTo>
                <a:lnTo>
                  <a:pt x="745" y="3373"/>
                </a:lnTo>
                <a:lnTo>
                  <a:pt x="234" y="2783"/>
                </a:lnTo>
                <a:lnTo>
                  <a:pt x="0" y="2038"/>
                </a:lnTo>
                <a:lnTo>
                  <a:pt x="99" y="1264"/>
                </a:lnTo>
                <a:lnTo>
                  <a:pt x="496" y="596"/>
                </a:lnTo>
                <a:lnTo>
                  <a:pt x="1135" y="149"/>
                </a:lnTo>
                <a:lnTo>
                  <a:pt x="1902" y="0"/>
                </a:lnTo>
                <a:lnTo>
                  <a:pt x="2655" y="170"/>
                </a:lnTo>
                <a:lnTo>
                  <a:pt x="3279" y="639"/>
                </a:lnTo>
                <a:lnTo>
                  <a:pt x="3663" y="1320"/>
                </a:lnTo>
                <a:lnTo>
                  <a:pt x="3727" y="2102"/>
                </a:lnTo>
                <a:lnTo>
                  <a:pt x="3478" y="2833"/>
                </a:lnTo>
                <a:lnTo>
                  <a:pt x="2946" y="3408"/>
                </a:lnTo>
                <a:lnTo>
                  <a:pt x="2229" y="3713"/>
                </a:lnTo>
                <a:close/>
              </a:path>
            </a:pathLst>
          </a:custGeom>
          <a:noFill/>
          <a:ln w="9525" cap="rnd" cmpd="sng">
            <a:solidFill>
              <a:srgbClr val="D8D8D8">
                <a:alpha val="32941"/>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mn-lt"/>
              <a:ea typeface="+mn-ea"/>
              <a:cs typeface="+mn-ea"/>
              <a:sym typeface="+mn-lt"/>
            </a:endParaRPr>
          </a:p>
        </p:txBody>
      </p:sp>
      <p:cxnSp>
        <p:nvCxnSpPr>
          <p:cNvPr id="587" name="Google Shape;587;p28"/>
          <p:cNvCxnSpPr/>
          <p:nvPr/>
        </p:nvCxnSpPr>
        <p:spPr>
          <a:xfrm>
            <a:off x="3871929" y="1188144"/>
            <a:ext cx="2972124" cy="679263"/>
          </a:xfrm>
          <a:prstGeom prst="straightConnector1">
            <a:avLst/>
          </a:prstGeom>
          <a:solidFill>
            <a:schemeClr val="lt1"/>
          </a:solidFill>
          <a:ln w="9525" cap="rnd" cmpd="sng">
            <a:solidFill>
              <a:srgbClr val="D8D8D8">
                <a:alpha val="32941"/>
              </a:srgbClr>
            </a:solidFill>
            <a:prstDash val="solid"/>
            <a:round/>
            <a:headEnd type="oval" w="med" len="med"/>
            <a:tailEnd type="oval" w="med" len="med"/>
          </a:ln>
        </p:spPr>
      </p:cxnSp>
      <p:cxnSp>
        <p:nvCxnSpPr>
          <p:cNvPr id="588" name="Google Shape;588;p28"/>
          <p:cNvCxnSpPr/>
          <p:nvPr/>
        </p:nvCxnSpPr>
        <p:spPr>
          <a:xfrm>
            <a:off x="6844053" y="1867407"/>
            <a:ext cx="275865" cy="3041437"/>
          </a:xfrm>
          <a:prstGeom prst="straightConnector1">
            <a:avLst/>
          </a:prstGeom>
          <a:solidFill>
            <a:schemeClr val="lt1"/>
          </a:solidFill>
          <a:ln w="9525" cap="rnd" cmpd="sng">
            <a:solidFill>
              <a:srgbClr val="D8D8D8">
                <a:alpha val="32941"/>
              </a:srgbClr>
            </a:solidFill>
            <a:prstDash val="solid"/>
            <a:round/>
            <a:headEnd type="oval" w="med" len="med"/>
            <a:tailEnd type="oval" w="med" len="med"/>
          </a:ln>
        </p:spPr>
      </p:cxnSp>
      <p:cxnSp>
        <p:nvCxnSpPr>
          <p:cNvPr id="589" name="Google Shape;589;p28"/>
          <p:cNvCxnSpPr/>
          <p:nvPr/>
        </p:nvCxnSpPr>
        <p:spPr>
          <a:xfrm flipH="1">
            <a:off x="4305827" y="4908844"/>
            <a:ext cx="2814091" cy="1200494"/>
          </a:xfrm>
          <a:prstGeom prst="straightConnector1">
            <a:avLst/>
          </a:prstGeom>
          <a:solidFill>
            <a:schemeClr val="lt1"/>
          </a:solidFill>
          <a:ln w="9525" cap="rnd" cmpd="sng">
            <a:solidFill>
              <a:srgbClr val="D8D8D8">
                <a:alpha val="32941"/>
              </a:srgbClr>
            </a:solidFill>
            <a:prstDash val="solid"/>
            <a:round/>
            <a:headEnd type="oval" w="med" len="med"/>
            <a:tailEnd type="oval" w="med" len="med"/>
          </a:ln>
        </p:spPr>
      </p:cxnSp>
      <p:cxnSp>
        <p:nvCxnSpPr>
          <p:cNvPr id="590" name="Google Shape;590;p28"/>
          <p:cNvCxnSpPr/>
          <p:nvPr/>
        </p:nvCxnSpPr>
        <p:spPr>
          <a:xfrm rot="10800000">
            <a:off x="2298534" y="3806774"/>
            <a:ext cx="2007293" cy="2302565"/>
          </a:xfrm>
          <a:prstGeom prst="straightConnector1">
            <a:avLst/>
          </a:prstGeom>
          <a:solidFill>
            <a:schemeClr val="lt1"/>
          </a:solidFill>
          <a:ln w="9525" cap="rnd" cmpd="sng">
            <a:solidFill>
              <a:srgbClr val="D8D8D8">
                <a:alpha val="32941"/>
              </a:srgbClr>
            </a:solidFill>
            <a:prstDash val="solid"/>
            <a:round/>
            <a:headEnd type="oval" w="med" len="med"/>
            <a:tailEnd type="oval" w="med" len="med"/>
          </a:ln>
        </p:spPr>
      </p:cxnSp>
      <p:cxnSp>
        <p:nvCxnSpPr>
          <p:cNvPr id="591" name="Google Shape;591;p28"/>
          <p:cNvCxnSpPr/>
          <p:nvPr/>
        </p:nvCxnSpPr>
        <p:spPr>
          <a:xfrm rot="10800000" flipH="1">
            <a:off x="2298534" y="1188144"/>
            <a:ext cx="1573396" cy="2618630"/>
          </a:xfrm>
          <a:prstGeom prst="straightConnector1">
            <a:avLst/>
          </a:prstGeom>
          <a:solidFill>
            <a:schemeClr val="lt1"/>
          </a:solidFill>
          <a:ln w="9525" cap="rnd" cmpd="sng">
            <a:solidFill>
              <a:srgbClr val="D8D8D8">
                <a:alpha val="32941"/>
              </a:srgbClr>
            </a:solidFill>
            <a:prstDash val="solid"/>
            <a:round/>
            <a:headEnd type="oval" w="med" len="med"/>
            <a:tailEnd type="oval" w="med" len="med"/>
          </a:ln>
        </p:spPr>
      </p:cxnSp>
      <p:cxnSp>
        <p:nvCxnSpPr>
          <p:cNvPr id="592" name="Google Shape;592;p28"/>
          <p:cNvCxnSpPr/>
          <p:nvPr/>
        </p:nvCxnSpPr>
        <p:spPr>
          <a:xfrm>
            <a:off x="4935185" y="981592"/>
            <a:ext cx="158033" cy="482416"/>
          </a:xfrm>
          <a:prstGeom prst="straightConnector1">
            <a:avLst/>
          </a:prstGeom>
          <a:solidFill>
            <a:schemeClr val="lt1"/>
          </a:solidFill>
          <a:ln w="9525" cap="rnd" cmpd="sng">
            <a:solidFill>
              <a:srgbClr val="D8D8D8">
                <a:alpha val="32941"/>
              </a:srgbClr>
            </a:solidFill>
            <a:prstDash val="solid"/>
            <a:round/>
            <a:headEnd type="oval" w="med" len="med"/>
            <a:tailEnd type="oval" w="med" len="med"/>
          </a:ln>
        </p:spPr>
      </p:cxnSp>
      <p:cxnSp>
        <p:nvCxnSpPr>
          <p:cNvPr id="593" name="Google Shape;593;p28"/>
          <p:cNvCxnSpPr/>
          <p:nvPr/>
        </p:nvCxnSpPr>
        <p:spPr>
          <a:xfrm rot="10800000" flipH="1">
            <a:off x="5093218" y="1217255"/>
            <a:ext cx="885815" cy="246753"/>
          </a:xfrm>
          <a:prstGeom prst="straightConnector1">
            <a:avLst/>
          </a:prstGeom>
          <a:solidFill>
            <a:schemeClr val="lt1"/>
          </a:solidFill>
          <a:ln w="9525" cap="rnd" cmpd="sng">
            <a:solidFill>
              <a:srgbClr val="D8D8D8">
                <a:alpha val="32941"/>
              </a:srgbClr>
            </a:solidFill>
            <a:prstDash val="solid"/>
            <a:round/>
            <a:headEnd type="oval" w="med" len="med"/>
            <a:tailEnd type="oval" w="med" len="med"/>
          </a:ln>
        </p:spPr>
      </p:cxnSp>
      <p:cxnSp>
        <p:nvCxnSpPr>
          <p:cNvPr id="594" name="Google Shape;594;p28"/>
          <p:cNvCxnSpPr/>
          <p:nvPr/>
        </p:nvCxnSpPr>
        <p:spPr>
          <a:xfrm flipH="1">
            <a:off x="6982678" y="2811445"/>
            <a:ext cx="393696" cy="580840"/>
          </a:xfrm>
          <a:prstGeom prst="straightConnector1">
            <a:avLst/>
          </a:prstGeom>
          <a:solidFill>
            <a:schemeClr val="lt1"/>
          </a:solidFill>
          <a:ln w="9525" cap="rnd" cmpd="sng">
            <a:solidFill>
              <a:srgbClr val="D8D8D8">
                <a:alpha val="32941"/>
              </a:srgbClr>
            </a:solidFill>
            <a:prstDash val="solid"/>
            <a:round/>
            <a:headEnd type="oval" w="med" len="med"/>
            <a:tailEnd type="oval" w="med" len="med"/>
          </a:ln>
        </p:spPr>
      </p:cxnSp>
      <p:cxnSp>
        <p:nvCxnSpPr>
          <p:cNvPr id="595" name="Google Shape;595;p28"/>
          <p:cNvCxnSpPr/>
          <p:nvPr/>
        </p:nvCxnSpPr>
        <p:spPr>
          <a:xfrm rot="10800000">
            <a:off x="5712872" y="5509091"/>
            <a:ext cx="669560" cy="196848"/>
          </a:xfrm>
          <a:prstGeom prst="straightConnector1">
            <a:avLst/>
          </a:prstGeom>
          <a:solidFill>
            <a:schemeClr val="lt1"/>
          </a:solidFill>
          <a:ln w="9525" cap="rnd" cmpd="sng">
            <a:solidFill>
              <a:srgbClr val="D8D8D8">
                <a:alpha val="32941"/>
              </a:srgbClr>
            </a:solidFill>
            <a:prstDash val="solid"/>
            <a:round/>
            <a:headEnd type="oval" w="med" len="med"/>
            <a:tailEnd type="oval" w="med" len="med"/>
          </a:ln>
        </p:spPr>
      </p:cxnSp>
      <p:cxnSp>
        <p:nvCxnSpPr>
          <p:cNvPr id="596" name="Google Shape;596;p28"/>
          <p:cNvCxnSpPr/>
          <p:nvPr/>
        </p:nvCxnSpPr>
        <p:spPr>
          <a:xfrm flipH="1">
            <a:off x="5388489" y="5509091"/>
            <a:ext cx="324383" cy="619655"/>
          </a:xfrm>
          <a:prstGeom prst="straightConnector1">
            <a:avLst/>
          </a:prstGeom>
          <a:solidFill>
            <a:schemeClr val="lt1"/>
          </a:solidFill>
          <a:ln w="9525" cap="rnd" cmpd="sng">
            <a:solidFill>
              <a:srgbClr val="D8D8D8">
                <a:alpha val="32941"/>
              </a:srgbClr>
            </a:solidFill>
            <a:prstDash val="solid"/>
            <a:round/>
            <a:headEnd type="oval" w="med" len="med"/>
            <a:tailEnd type="oval" w="med" len="med"/>
          </a:ln>
        </p:spPr>
      </p:cxnSp>
      <p:cxnSp>
        <p:nvCxnSpPr>
          <p:cNvPr id="597" name="Google Shape;597;p28"/>
          <p:cNvCxnSpPr/>
          <p:nvPr/>
        </p:nvCxnSpPr>
        <p:spPr>
          <a:xfrm rot="10800000" flipH="1">
            <a:off x="3331291" y="5007268"/>
            <a:ext cx="19408" cy="650153"/>
          </a:xfrm>
          <a:prstGeom prst="straightConnector1">
            <a:avLst/>
          </a:prstGeom>
          <a:solidFill>
            <a:schemeClr val="lt1"/>
          </a:solidFill>
          <a:ln w="9525" cap="rnd" cmpd="sng">
            <a:solidFill>
              <a:srgbClr val="D8D8D8">
                <a:alpha val="32941"/>
              </a:srgbClr>
            </a:solidFill>
            <a:prstDash val="solid"/>
            <a:round/>
            <a:headEnd type="oval" w="med" len="med"/>
            <a:tailEnd type="oval" w="med" len="med"/>
          </a:ln>
        </p:spPr>
      </p:cxnSp>
      <p:cxnSp>
        <p:nvCxnSpPr>
          <p:cNvPr id="598" name="Google Shape;598;p28"/>
          <p:cNvCxnSpPr/>
          <p:nvPr/>
        </p:nvCxnSpPr>
        <p:spPr>
          <a:xfrm rot="10800000">
            <a:off x="2622917" y="4839532"/>
            <a:ext cx="727783" cy="167737"/>
          </a:xfrm>
          <a:prstGeom prst="straightConnector1">
            <a:avLst/>
          </a:prstGeom>
          <a:solidFill>
            <a:schemeClr val="lt1"/>
          </a:solidFill>
          <a:ln w="9525" cap="rnd" cmpd="sng">
            <a:solidFill>
              <a:srgbClr val="D8D8D8">
                <a:alpha val="32941"/>
              </a:srgbClr>
            </a:solidFill>
            <a:prstDash val="solid"/>
            <a:round/>
            <a:headEnd type="oval" w="med" len="med"/>
            <a:tailEnd type="oval" w="med" len="med"/>
          </a:ln>
        </p:spPr>
      </p:cxnSp>
      <p:cxnSp>
        <p:nvCxnSpPr>
          <p:cNvPr id="599" name="Google Shape;599;p28"/>
          <p:cNvCxnSpPr/>
          <p:nvPr/>
        </p:nvCxnSpPr>
        <p:spPr>
          <a:xfrm flipH="1">
            <a:off x="2435772" y="2496766"/>
            <a:ext cx="648766" cy="237050"/>
          </a:xfrm>
          <a:prstGeom prst="straightConnector1">
            <a:avLst/>
          </a:prstGeom>
          <a:solidFill>
            <a:schemeClr val="lt1"/>
          </a:solidFill>
          <a:ln w="9525" cap="rnd" cmpd="sng">
            <a:solidFill>
              <a:srgbClr val="D8D8D8">
                <a:alpha val="32941"/>
              </a:srgbClr>
            </a:solidFill>
            <a:prstDash val="solid"/>
            <a:round/>
            <a:headEnd type="oval" w="med" len="med"/>
            <a:tailEnd type="oval" w="med" len="med"/>
          </a:ln>
        </p:spPr>
      </p:cxnSp>
      <p:cxnSp>
        <p:nvCxnSpPr>
          <p:cNvPr id="600" name="Google Shape;600;p28"/>
          <p:cNvCxnSpPr/>
          <p:nvPr/>
        </p:nvCxnSpPr>
        <p:spPr>
          <a:xfrm rot="10800000">
            <a:off x="2986115" y="1807798"/>
            <a:ext cx="98424" cy="688968"/>
          </a:xfrm>
          <a:prstGeom prst="straightConnector1">
            <a:avLst/>
          </a:prstGeom>
          <a:solidFill>
            <a:schemeClr val="lt1"/>
          </a:solidFill>
          <a:ln w="9525" cap="rnd" cmpd="sng">
            <a:solidFill>
              <a:srgbClr val="D8D8D8">
                <a:alpha val="32941"/>
              </a:srgbClr>
            </a:solidFill>
            <a:prstDash val="solid"/>
            <a:round/>
            <a:headEnd type="oval" w="med" len="med"/>
            <a:tailEnd type="oval" w="med" len="med"/>
          </a:ln>
        </p:spPr>
      </p:cxnSp>
      <p:cxnSp>
        <p:nvCxnSpPr>
          <p:cNvPr id="601" name="Google Shape;601;p28"/>
          <p:cNvCxnSpPr/>
          <p:nvPr/>
        </p:nvCxnSpPr>
        <p:spPr>
          <a:xfrm rot="10800000">
            <a:off x="3084538" y="2496766"/>
            <a:ext cx="266160" cy="2510503"/>
          </a:xfrm>
          <a:prstGeom prst="straightConnector1">
            <a:avLst/>
          </a:prstGeom>
          <a:solidFill>
            <a:schemeClr val="lt1"/>
          </a:solidFill>
          <a:ln w="9525" cap="rnd" cmpd="sng">
            <a:solidFill>
              <a:srgbClr val="D8D8D8">
                <a:alpha val="32941"/>
              </a:srgbClr>
            </a:solidFill>
            <a:prstDash val="solid"/>
            <a:round/>
            <a:headEnd type="oval" w="med" len="med"/>
            <a:tailEnd type="oval" w="med" len="med"/>
          </a:ln>
        </p:spPr>
      </p:cxnSp>
      <p:cxnSp>
        <p:nvCxnSpPr>
          <p:cNvPr id="602" name="Google Shape;602;p28"/>
          <p:cNvCxnSpPr/>
          <p:nvPr/>
        </p:nvCxnSpPr>
        <p:spPr>
          <a:xfrm rot="10800000" flipH="1">
            <a:off x="3084538" y="1464008"/>
            <a:ext cx="2008679" cy="1032758"/>
          </a:xfrm>
          <a:prstGeom prst="straightConnector1">
            <a:avLst/>
          </a:prstGeom>
          <a:solidFill>
            <a:schemeClr val="lt1"/>
          </a:solidFill>
          <a:ln w="9525" cap="rnd" cmpd="sng">
            <a:solidFill>
              <a:srgbClr val="D8D8D8">
                <a:alpha val="32941"/>
              </a:srgbClr>
            </a:solidFill>
            <a:prstDash val="solid"/>
            <a:round/>
            <a:headEnd type="oval" w="med" len="med"/>
            <a:tailEnd type="oval" w="med" len="med"/>
          </a:ln>
        </p:spPr>
      </p:cxnSp>
      <p:cxnSp>
        <p:nvCxnSpPr>
          <p:cNvPr id="603" name="Google Shape;603;p28"/>
          <p:cNvCxnSpPr/>
          <p:nvPr/>
        </p:nvCxnSpPr>
        <p:spPr>
          <a:xfrm>
            <a:off x="5093218" y="1464008"/>
            <a:ext cx="1889462" cy="1928277"/>
          </a:xfrm>
          <a:prstGeom prst="straightConnector1">
            <a:avLst/>
          </a:prstGeom>
          <a:solidFill>
            <a:schemeClr val="lt1"/>
          </a:solidFill>
          <a:ln w="9525" cap="rnd" cmpd="sng">
            <a:solidFill>
              <a:srgbClr val="D8D8D8">
                <a:alpha val="32941"/>
              </a:srgbClr>
            </a:solidFill>
            <a:prstDash val="solid"/>
            <a:round/>
            <a:headEnd type="oval" w="med" len="med"/>
            <a:tailEnd type="oval" w="med" len="med"/>
          </a:ln>
        </p:spPr>
      </p:cxnSp>
      <p:cxnSp>
        <p:nvCxnSpPr>
          <p:cNvPr id="604" name="Google Shape;604;p28"/>
          <p:cNvCxnSpPr/>
          <p:nvPr/>
        </p:nvCxnSpPr>
        <p:spPr>
          <a:xfrm flipH="1">
            <a:off x="5712872" y="3392285"/>
            <a:ext cx="1269807" cy="2116807"/>
          </a:xfrm>
          <a:prstGeom prst="straightConnector1">
            <a:avLst/>
          </a:prstGeom>
          <a:solidFill>
            <a:schemeClr val="lt1"/>
          </a:solidFill>
          <a:ln w="9525" cap="rnd" cmpd="sng">
            <a:solidFill>
              <a:srgbClr val="D8D8D8">
                <a:alpha val="32941"/>
              </a:srgbClr>
            </a:solidFill>
            <a:prstDash val="solid"/>
            <a:round/>
            <a:headEnd type="oval" w="med" len="med"/>
            <a:tailEnd type="oval" w="med" len="med"/>
          </a:ln>
        </p:spPr>
      </p:cxnSp>
      <p:cxnSp>
        <p:nvCxnSpPr>
          <p:cNvPr id="605" name="Google Shape;605;p28"/>
          <p:cNvCxnSpPr/>
          <p:nvPr/>
        </p:nvCxnSpPr>
        <p:spPr>
          <a:xfrm rot="10800000">
            <a:off x="3350699" y="5007268"/>
            <a:ext cx="2362173" cy="501823"/>
          </a:xfrm>
          <a:prstGeom prst="straightConnector1">
            <a:avLst/>
          </a:prstGeom>
          <a:solidFill>
            <a:schemeClr val="lt1"/>
          </a:solidFill>
          <a:ln w="9525" cap="rnd" cmpd="sng">
            <a:solidFill>
              <a:srgbClr val="D8D8D8">
                <a:alpha val="32941"/>
              </a:srgbClr>
            </a:solidFill>
            <a:prstDash val="solid"/>
            <a:round/>
            <a:headEnd type="oval" w="med" len="med"/>
            <a:tailEnd type="oval" w="med" len="med"/>
          </a:ln>
        </p:spPr>
      </p:cxnSp>
      <p:cxnSp>
        <p:nvCxnSpPr>
          <p:cNvPr id="606" name="Google Shape;606;p28"/>
          <p:cNvCxnSpPr/>
          <p:nvPr/>
        </p:nvCxnSpPr>
        <p:spPr>
          <a:xfrm flipH="1">
            <a:off x="6106567" y="1867407"/>
            <a:ext cx="737486" cy="629358"/>
          </a:xfrm>
          <a:prstGeom prst="straightConnector1">
            <a:avLst/>
          </a:prstGeom>
          <a:solidFill>
            <a:schemeClr val="lt1"/>
          </a:solidFill>
          <a:ln w="9525" cap="rnd" cmpd="sng">
            <a:solidFill>
              <a:srgbClr val="D8D8D8">
                <a:alpha val="32941"/>
              </a:srgbClr>
            </a:solidFill>
            <a:prstDash val="solid"/>
            <a:round/>
            <a:headEnd type="oval" w="med" len="med"/>
            <a:tailEnd type="oval" w="med" len="med"/>
          </a:ln>
        </p:spPr>
      </p:cxnSp>
      <p:cxnSp>
        <p:nvCxnSpPr>
          <p:cNvPr id="607" name="Google Shape;607;p28"/>
          <p:cNvCxnSpPr/>
          <p:nvPr/>
        </p:nvCxnSpPr>
        <p:spPr>
          <a:xfrm flipH="1">
            <a:off x="5712872" y="2496766"/>
            <a:ext cx="393696" cy="3012326"/>
          </a:xfrm>
          <a:prstGeom prst="straightConnector1">
            <a:avLst/>
          </a:prstGeom>
          <a:solidFill>
            <a:schemeClr val="lt1"/>
          </a:solidFill>
          <a:ln w="9525" cap="rnd" cmpd="sng">
            <a:solidFill>
              <a:srgbClr val="D8D8D8">
                <a:alpha val="32941"/>
              </a:srgbClr>
            </a:solidFill>
            <a:prstDash val="solid"/>
            <a:round/>
            <a:headEnd type="oval" w="med" len="med"/>
            <a:tailEnd type="oval" w="med" len="med"/>
          </a:ln>
        </p:spPr>
      </p:cxnSp>
      <p:cxnSp>
        <p:nvCxnSpPr>
          <p:cNvPr id="608" name="Google Shape;608;p28"/>
          <p:cNvCxnSpPr/>
          <p:nvPr/>
        </p:nvCxnSpPr>
        <p:spPr>
          <a:xfrm rot="10800000">
            <a:off x="3084538" y="2496766"/>
            <a:ext cx="2628333" cy="3012326"/>
          </a:xfrm>
          <a:prstGeom prst="straightConnector1">
            <a:avLst/>
          </a:prstGeom>
          <a:solidFill>
            <a:schemeClr val="lt1"/>
          </a:solidFill>
          <a:ln w="9525" cap="rnd" cmpd="sng">
            <a:solidFill>
              <a:srgbClr val="D8D8D8">
                <a:alpha val="32941"/>
              </a:srgbClr>
            </a:solidFill>
            <a:prstDash val="solid"/>
            <a:round/>
            <a:headEnd type="oval" w="med" len="med"/>
            <a:tailEnd type="oval" w="med" len="med"/>
          </a:ln>
        </p:spPr>
      </p:cxnSp>
      <p:cxnSp>
        <p:nvCxnSpPr>
          <p:cNvPr id="609" name="Google Shape;609;p28"/>
          <p:cNvCxnSpPr/>
          <p:nvPr/>
        </p:nvCxnSpPr>
        <p:spPr>
          <a:xfrm rot="10800000" flipH="1">
            <a:off x="3350699" y="3639037"/>
            <a:ext cx="727783" cy="1368231"/>
          </a:xfrm>
          <a:prstGeom prst="straightConnector1">
            <a:avLst/>
          </a:prstGeom>
          <a:solidFill>
            <a:schemeClr val="lt1"/>
          </a:solidFill>
          <a:ln w="9525" cap="rnd" cmpd="sng">
            <a:solidFill>
              <a:srgbClr val="D8D8D8">
                <a:alpha val="32941"/>
              </a:srgbClr>
            </a:solidFill>
            <a:prstDash val="solid"/>
            <a:round/>
            <a:headEnd type="oval" w="med" len="med"/>
            <a:tailEnd type="oval" w="med" len="med"/>
          </a:ln>
        </p:spPr>
      </p:cxnSp>
      <p:cxnSp>
        <p:nvCxnSpPr>
          <p:cNvPr id="610" name="Google Shape;610;p28"/>
          <p:cNvCxnSpPr/>
          <p:nvPr/>
        </p:nvCxnSpPr>
        <p:spPr>
          <a:xfrm flipH="1">
            <a:off x="4078481" y="1464008"/>
            <a:ext cx="1014736" cy="2175030"/>
          </a:xfrm>
          <a:prstGeom prst="straightConnector1">
            <a:avLst/>
          </a:prstGeom>
          <a:solidFill>
            <a:schemeClr val="lt1"/>
          </a:solidFill>
          <a:ln w="9525" cap="rnd" cmpd="sng">
            <a:solidFill>
              <a:srgbClr val="D8D8D8">
                <a:alpha val="32941"/>
              </a:srgbClr>
            </a:solidFill>
            <a:prstDash val="solid"/>
            <a:round/>
            <a:headEnd type="oval" w="med" len="med"/>
            <a:tailEnd type="oval" w="med" len="med"/>
          </a:ln>
        </p:spPr>
      </p:cxnSp>
      <p:cxnSp>
        <p:nvCxnSpPr>
          <p:cNvPr id="611" name="Google Shape;611;p28"/>
          <p:cNvCxnSpPr/>
          <p:nvPr/>
        </p:nvCxnSpPr>
        <p:spPr>
          <a:xfrm rot="10800000">
            <a:off x="3084538" y="2496766"/>
            <a:ext cx="1418136" cy="237050"/>
          </a:xfrm>
          <a:prstGeom prst="straightConnector1">
            <a:avLst/>
          </a:prstGeom>
          <a:solidFill>
            <a:schemeClr val="lt1"/>
          </a:solidFill>
          <a:ln w="9525" cap="rnd" cmpd="sng">
            <a:solidFill>
              <a:srgbClr val="D8D8D8">
                <a:alpha val="32941"/>
              </a:srgbClr>
            </a:solidFill>
            <a:prstDash val="solid"/>
            <a:round/>
            <a:headEnd type="oval" w="med" len="med"/>
            <a:tailEnd type="oval" w="med" len="med"/>
          </a:ln>
        </p:spPr>
      </p:cxnSp>
      <p:cxnSp>
        <p:nvCxnSpPr>
          <p:cNvPr id="612" name="Google Shape;612;p28"/>
          <p:cNvCxnSpPr/>
          <p:nvPr/>
        </p:nvCxnSpPr>
        <p:spPr>
          <a:xfrm rot="10800000" flipH="1">
            <a:off x="4502674" y="2496766"/>
            <a:ext cx="1603894" cy="237050"/>
          </a:xfrm>
          <a:prstGeom prst="straightConnector1">
            <a:avLst/>
          </a:prstGeom>
          <a:solidFill>
            <a:schemeClr val="lt1"/>
          </a:solidFill>
          <a:ln w="9525" cap="rnd" cmpd="sng">
            <a:solidFill>
              <a:srgbClr val="D8D8D8">
                <a:alpha val="32941"/>
              </a:srgbClr>
            </a:solidFill>
            <a:prstDash val="solid"/>
            <a:round/>
            <a:headEnd type="oval" w="med" len="med"/>
            <a:tailEnd type="oval" w="med" len="med"/>
          </a:ln>
        </p:spPr>
      </p:cxnSp>
      <p:cxnSp>
        <p:nvCxnSpPr>
          <p:cNvPr id="613" name="Google Shape;613;p28"/>
          <p:cNvCxnSpPr/>
          <p:nvPr/>
        </p:nvCxnSpPr>
        <p:spPr>
          <a:xfrm rot="10800000">
            <a:off x="4502674" y="2733814"/>
            <a:ext cx="1210198" cy="2775276"/>
          </a:xfrm>
          <a:prstGeom prst="straightConnector1">
            <a:avLst/>
          </a:prstGeom>
          <a:solidFill>
            <a:schemeClr val="lt1"/>
          </a:solidFill>
          <a:ln w="9525" cap="rnd" cmpd="sng">
            <a:solidFill>
              <a:srgbClr val="D8D8D8">
                <a:alpha val="32941"/>
              </a:srgbClr>
            </a:solidFill>
            <a:prstDash val="solid"/>
            <a:round/>
            <a:headEnd type="oval" w="med" len="med"/>
            <a:tailEnd type="oval" w="med" len="med"/>
          </a:ln>
        </p:spPr>
      </p:cxnSp>
      <p:sp>
        <p:nvSpPr>
          <p:cNvPr id="614" name="Google Shape;614;p28"/>
          <p:cNvSpPr/>
          <p:nvPr/>
        </p:nvSpPr>
        <p:spPr>
          <a:xfrm rot="-925728">
            <a:off x="1501436" y="3320686"/>
            <a:ext cx="6608143" cy="1050784"/>
          </a:xfrm>
          <a:custGeom>
            <a:avLst/>
            <a:gdLst/>
            <a:ahLst/>
            <a:cxnLst/>
            <a:rect l="l" t="t" r="r" b="b"/>
            <a:pathLst>
              <a:path w="2336800" h="308906" extrusionOk="0">
                <a:moveTo>
                  <a:pt x="2069995" y="55099"/>
                </a:moveTo>
                <a:cubicBezTo>
                  <a:pt x="2141428" y="66591"/>
                  <a:pt x="2200638" y="79473"/>
                  <a:pt x="2244982" y="93392"/>
                </a:cubicBezTo>
                <a:cubicBezTo>
                  <a:pt x="2304106" y="111952"/>
                  <a:pt x="2336800" y="132357"/>
                  <a:pt x="2336800" y="153776"/>
                </a:cubicBezTo>
                <a:cubicBezTo>
                  <a:pt x="2336801" y="239452"/>
                  <a:pt x="1813690" y="308906"/>
                  <a:pt x="1168400" y="308906"/>
                </a:cubicBezTo>
                <a:cubicBezTo>
                  <a:pt x="523110" y="308906"/>
                  <a:pt x="1" y="239452"/>
                  <a:pt x="0" y="153776"/>
                </a:cubicBezTo>
                <a:cubicBezTo>
                  <a:pt x="0" y="110938"/>
                  <a:pt x="126981" y="38171"/>
                  <a:pt x="372247" y="0"/>
                </a:cubicBezTo>
              </a:path>
            </a:pathLst>
          </a:custGeom>
          <a:noFill/>
          <a:ln w="28575" cap="flat" cmpd="sng">
            <a:solidFill>
              <a:srgbClr val="CCA4AE"/>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n-lt"/>
              <a:ea typeface="+mn-ea"/>
              <a:cs typeface="+mn-ea"/>
              <a:sym typeface="+mn-lt"/>
            </a:endParaRPr>
          </a:p>
        </p:txBody>
      </p:sp>
      <p:grpSp>
        <p:nvGrpSpPr>
          <p:cNvPr id="615" name="Google Shape;615;p28"/>
          <p:cNvGrpSpPr/>
          <p:nvPr/>
        </p:nvGrpSpPr>
        <p:grpSpPr>
          <a:xfrm>
            <a:off x="2298534" y="981592"/>
            <a:ext cx="5166561" cy="5147154"/>
            <a:chOff x="2801258" y="450850"/>
            <a:chExt cx="5916613" cy="5894388"/>
          </a:xfrm>
        </p:grpSpPr>
        <p:sp>
          <p:nvSpPr>
            <p:cNvPr id="616" name="Google Shape;616;p28"/>
            <p:cNvSpPr/>
            <p:nvPr/>
          </p:nvSpPr>
          <p:spPr>
            <a:xfrm>
              <a:off x="2801258" y="450850"/>
              <a:ext cx="5916613" cy="5894388"/>
            </a:xfrm>
            <a:custGeom>
              <a:avLst/>
              <a:gdLst/>
              <a:ahLst/>
              <a:cxnLst/>
              <a:rect l="l" t="t" r="r" b="b"/>
              <a:pathLst>
                <a:path w="3727" h="3713" extrusionOk="0">
                  <a:moveTo>
                    <a:pt x="2229" y="3713"/>
                  </a:moveTo>
                  <a:lnTo>
                    <a:pt x="1448" y="3699"/>
                  </a:lnTo>
                  <a:lnTo>
                    <a:pt x="745" y="3373"/>
                  </a:lnTo>
                  <a:lnTo>
                    <a:pt x="234" y="2783"/>
                  </a:lnTo>
                  <a:lnTo>
                    <a:pt x="0" y="2038"/>
                  </a:lnTo>
                  <a:lnTo>
                    <a:pt x="99" y="1264"/>
                  </a:lnTo>
                  <a:lnTo>
                    <a:pt x="496" y="596"/>
                  </a:lnTo>
                  <a:lnTo>
                    <a:pt x="1135" y="149"/>
                  </a:lnTo>
                  <a:lnTo>
                    <a:pt x="1902" y="0"/>
                  </a:lnTo>
                  <a:lnTo>
                    <a:pt x="2655" y="170"/>
                  </a:lnTo>
                  <a:lnTo>
                    <a:pt x="3279" y="639"/>
                  </a:lnTo>
                  <a:lnTo>
                    <a:pt x="3663" y="1320"/>
                  </a:lnTo>
                  <a:lnTo>
                    <a:pt x="3727" y="2102"/>
                  </a:lnTo>
                  <a:lnTo>
                    <a:pt x="3478" y="2833"/>
                  </a:lnTo>
                  <a:lnTo>
                    <a:pt x="2946" y="3408"/>
                  </a:lnTo>
                  <a:lnTo>
                    <a:pt x="2229" y="3713"/>
                  </a:lnTo>
                  <a:close/>
                </a:path>
              </a:pathLst>
            </a:custGeom>
            <a:noFill/>
            <a:ln w="9525" cap="rnd" cmpd="sng">
              <a:solidFill>
                <a:srgbClr val="D8D8D8">
                  <a:alpha val="32941"/>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mn-lt"/>
                <a:ea typeface="+mn-ea"/>
                <a:cs typeface="+mn-ea"/>
                <a:sym typeface="+mn-lt"/>
              </a:endParaRPr>
            </a:p>
          </p:txBody>
        </p:sp>
        <p:grpSp>
          <p:nvGrpSpPr>
            <p:cNvPr id="617" name="Google Shape;617;p28"/>
            <p:cNvGrpSpPr/>
            <p:nvPr/>
          </p:nvGrpSpPr>
          <p:grpSpPr>
            <a:xfrm>
              <a:off x="2801258" y="450850"/>
              <a:ext cx="5815012" cy="5894388"/>
              <a:chOff x="2801258" y="450850"/>
              <a:chExt cx="5815012" cy="5894388"/>
            </a:xfrm>
          </p:grpSpPr>
          <p:cxnSp>
            <p:nvCxnSpPr>
              <p:cNvPr id="618" name="Google Shape;618;p28"/>
              <p:cNvCxnSpPr/>
              <p:nvPr/>
            </p:nvCxnSpPr>
            <p:spPr>
              <a:xfrm>
                <a:off x="4603070" y="687388"/>
                <a:ext cx="3403600" cy="777875"/>
              </a:xfrm>
              <a:prstGeom prst="straightConnector1">
                <a:avLst/>
              </a:prstGeom>
              <a:solidFill>
                <a:schemeClr val="lt1"/>
              </a:solidFill>
              <a:ln w="9525" cap="rnd" cmpd="sng">
                <a:solidFill>
                  <a:srgbClr val="D8D8D8">
                    <a:alpha val="32941"/>
                  </a:srgbClr>
                </a:solidFill>
                <a:prstDash val="solid"/>
                <a:round/>
                <a:headEnd type="oval" w="med" len="med"/>
                <a:tailEnd type="oval" w="med" len="med"/>
              </a:ln>
            </p:spPr>
          </p:cxnSp>
          <p:cxnSp>
            <p:nvCxnSpPr>
              <p:cNvPr id="619" name="Google Shape;619;p28"/>
              <p:cNvCxnSpPr/>
              <p:nvPr/>
            </p:nvCxnSpPr>
            <p:spPr>
              <a:xfrm>
                <a:off x="8006670" y="1465263"/>
                <a:ext cx="315913" cy="3482975"/>
              </a:xfrm>
              <a:prstGeom prst="straightConnector1">
                <a:avLst/>
              </a:prstGeom>
              <a:solidFill>
                <a:schemeClr val="lt1"/>
              </a:solidFill>
              <a:ln w="9525" cap="rnd" cmpd="sng">
                <a:solidFill>
                  <a:srgbClr val="D8D8D8">
                    <a:alpha val="32941"/>
                  </a:srgbClr>
                </a:solidFill>
                <a:prstDash val="solid"/>
                <a:round/>
                <a:headEnd type="oval" w="med" len="med"/>
                <a:tailEnd type="oval" w="med" len="med"/>
              </a:ln>
            </p:spPr>
          </p:cxnSp>
          <p:cxnSp>
            <p:nvCxnSpPr>
              <p:cNvPr id="620" name="Google Shape;620;p28"/>
              <p:cNvCxnSpPr/>
              <p:nvPr/>
            </p:nvCxnSpPr>
            <p:spPr>
              <a:xfrm flipH="1">
                <a:off x="5099958" y="4948238"/>
                <a:ext cx="3222625" cy="1374775"/>
              </a:xfrm>
              <a:prstGeom prst="straightConnector1">
                <a:avLst/>
              </a:prstGeom>
              <a:solidFill>
                <a:schemeClr val="lt1"/>
              </a:solidFill>
              <a:ln w="9525" cap="rnd" cmpd="sng">
                <a:solidFill>
                  <a:srgbClr val="D8D8D8">
                    <a:alpha val="32941"/>
                  </a:srgbClr>
                </a:solidFill>
                <a:prstDash val="solid"/>
                <a:round/>
                <a:headEnd type="oval" w="med" len="med"/>
                <a:tailEnd type="oval" w="med" len="med"/>
              </a:ln>
            </p:spPr>
          </p:cxnSp>
          <p:cxnSp>
            <p:nvCxnSpPr>
              <p:cNvPr id="621" name="Google Shape;621;p28"/>
              <p:cNvCxnSpPr/>
              <p:nvPr/>
            </p:nvCxnSpPr>
            <p:spPr>
              <a:xfrm rot="10800000">
                <a:off x="2801258" y="3686175"/>
                <a:ext cx="2298700" cy="2636838"/>
              </a:xfrm>
              <a:prstGeom prst="straightConnector1">
                <a:avLst/>
              </a:prstGeom>
              <a:solidFill>
                <a:schemeClr val="lt1"/>
              </a:solidFill>
              <a:ln w="9525" cap="rnd" cmpd="sng">
                <a:solidFill>
                  <a:srgbClr val="D8D8D8">
                    <a:alpha val="32941"/>
                  </a:srgbClr>
                </a:solidFill>
                <a:prstDash val="solid"/>
                <a:round/>
                <a:headEnd type="oval" w="med" len="med"/>
                <a:tailEnd type="oval" w="med" len="med"/>
              </a:ln>
            </p:spPr>
          </p:cxnSp>
          <p:cxnSp>
            <p:nvCxnSpPr>
              <p:cNvPr id="622" name="Google Shape;622;p28"/>
              <p:cNvCxnSpPr/>
              <p:nvPr/>
            </p:nvCxnSpPr>
            <p:spPr>
              <a:xfrm rot="10800000" flipH="1">
                <a:off x="2801258" y="687388"/>
                <a:ext cx="1801813" cy="2998788"/>
              </a:xfrm>
              <a:prstGeom prst="straightConnector1">
                <a:avLst/>
              </a:prstGeom>
              <a:solidFill>
                <a:schemeClr val="lt1"/>
              </a:solidFill>
              <a:ln w="9525" cap="rnd" cmpd="sng">
                <a:solidFill>
                  <a:srgbClr val="D8D8D8">
                    <a:alpha val="32941"/>
                  </a:srgbClr>
                </a:solidFill>
                <a:prstDash val="solid"/>
                <a:round/>
                <a:headEnd type="oval" w="med" len="med"/>
                <a:tailEnd type="oval" w="med" len="med"/>
              </a:ln>
            </p:spPr>
          </p:cxnSp>
          <p:cxnSp>
            <p:nvCxnSpPr>
              <p:cNvPr id="623" name="Google Shape;623;p28"/>
              <p:cNvCxnSpPr/>
              <p:nvPr/>
            </p:nvCxnSpPr>
            <p:spPr>
              <a:xfrm>
                <a:off x="5820683" y="450850"/>
                <a:ext cx="180975" cy="552450"/>
              </a:xfrm>
              <a:prstGeom prst="straightConnector1">
                <a:avLst/>
              </a:prstGeom>
              <a:solidFill>
                <a:schemeClr val="lt1"/>
              </a:solidFill>
              <a:ln w="9525" cap="rnd" cmpd="sng">
                <a:solidFill>
                  <a:srgbClr val="D8D8D8">
                    <a:alpha val="32941"/>
                  </a:srgbClr>
                </a:solidFill>
                <a:prstDash val="solid"/>
                <a:round/>
                <a:headEnd type="oval" w="med" len="med"/>
                <a:tailEnd type="oval" w="med" len="med"/>
              </a:ln>
            </p:spPr>
          </p:cxnSp>
          <p:cxnSp>
            <p:nvCxnSpPr>
              <p:cNvPr id="624" name="Google Shape;624;p28"/>
              <p:cNvCxnSpPr/>
              <p:nvPr/>
            </p:nvCxnSpPr>
            <p:spPr>
              <a:xfrm rot="10800000" flipH="1">
                <a:off x="6001658" y="720725"/>
                <a:ext cx="1014413" cy="282575"/>
              </a:xfrm>
              <a:prstGeom prst="straightConnector1">
                <a:avLst/>
              </a:prstGeom>
              <a:solidFill>
                <a:schemeClr val="lt1"/>
              </a:solidFill>
              <a:ln w="9525" cap="rnd" cmpd="sng">
                <a:solidFill>
                  <a:srgbClr val="D8D8D8">
                    <a:alpha val="32941"/>
                  </a:srgbClr>
                </a:solidFill>
                <a:prstDash val="solid"/>
                <a:round/>
                <a:headEnd type="oval" w="med" len="med"/>
                <a:tailEnd type="oval" w="med" len="med"/>
              </a:ln>
            </p:spPr>
          </p:cxnSp>
          <p:cxnSp>
            <p:nvCxnSpPr>
              <p:cNvPr id="625" name="Google Shape;625;p28"/>
              <p:cNvCxnSpPr/>
              <p:nvPr/>
            </p:nvCxnSpPr>
            <p:spPr>
              <a:xfrm flipH="1">
                <a:off x="8165420" y="2546350"/>
                <a:ext cx="450850" cy="665163"/>
              </a:xfrm>
              <a:prstGeom prst="straightConnector1">
                <a:avLst/>
              </a:prstGeom>
              <a:solidFill>
                <a:schemeClr val="lt1"/>
              </a:solidFill>
              <a:ln w="9525" cap="rnd" cmpd="sng">
                <a:solidFill>
                  <a:srgbClr val="D8D8D8">
                    <a:alpha val="32941"/>
                  </a:srgbClr>
                </a:solidFill>
                <a:prstDash val="solid"/>
                <a:round/>
                <a:headEnd type="oval" w="med" len="med"/>
                <a:tailEnd type="oval" w="med" len="med"/>
              </a:ln>
            </p:spPr>
          </p:cxnSp>
          <p:cxnSp>
            <p:nvCxnSpPr>
              <p:cNvPr id="626" name="Google Shape;626;p28"/>
              <p:cNvCxnSpPr/>
              <p:nvPr/>
            </p:nvCxnSpPr>
            <p:spPr>
              <a:xfrm rot="10800000">
                <a:off x="6711270" y="5635625"/>
                <a:ext cx="766763" cy="225425"/>
              </a:xfrm>
              <a:prstGeom prst="straightConnector1">
                <a:avLst/>
              </a:prstGeom>
              <a:solidFill>
                <a:schemeClr val="lt1"/>
              </a:solidFill>
              <a:ln w="9525" cap="rnd" cmpd="sng">
                <a:solidFill>
                  <a:srgbClr val="D8D8D8">
                    <a:alpha val="32941"/>
                  </a:srgbClr>
                </a:solidFill>
                <a:prstDash val="solid"/>
                <a:round/>
                <a:headEnd type="oval" w="med" len="med"/>
                <a:tailEnd type="oval" w="med" len="med"/>
              </a:ln>
            </p:spPr>
          </p:cxnSp>
          <p:cxnSp>
            <p:nvCxnSpPr>
              <p:cNvPr id="627" name="Google Shape;627;p28"/>
              <p:cNvCxnSpPr/>
              <p:nvPr/>
            </p:nvCxnSpPr>
            <p:spPr>
              <a:xfrm flipH="1">
                <a:off x="6339795" y="5635625"/>
                <a:ext cx="371475" cy="709613"/>
              </a:xfrm>
              <a:prstGeom prst="straightConnector1">
                <a:avLst/>
              </a:prstGeom>
              <a:solidFill>
                <a:schemeClr val="lt1"/>
              </a:solidFill>
              <a:ln w="9525" cap="rnd" cmpd="sng">
                <a:solidFill>
                  <a:srgbClr val="D8D8D8">
                    <a:alpha val="32941"/>
                  </a:srgbClr>
                </a:solidFill>
                <a:prstDash val="solid"/>
                <a:round/>
                <a:headEnd type="oval" w="med" len="med"/>
                <a:tailEnd type="oval" w="med" len="med"/>
              </a:ln>
            </p:spPr>
          </p:cxnSp>
          <p:cxnSp>
            <p:nvCxnSpPr>
              <p:cNvPr id="628" name="Google Shape;628;p28"/>
              <p:cNvCxnSpPr/>
              <p:nvPr/>
            </p:nvCxnSpPr>
            <p:spPr>
              <a:xfrm rot="10800000" flipH="1">
                <a:off x="3983945" y="5060950"/>
                <a:ext cx="22225" cy="744538"/>
              </a:xfrm>
              <a:prstGeom prst="straightConnector1">
                <a:avLst/>
              </a:prstGeom>
              <a:solidFill>
                <a:schemeClr val="lt1"/>
              </a:solidFill>
              <a:ln w="9525" cap="rnd" cmpd="sng">
                <a:solidFill>
                  <a:srgbClr val="D8D8D8">
                    <a:alpha val="32941"/>
                  </a:srgbClr>
                </a:solidFill>
                <a:prstDash val="solid"/>
                <a:round/>
                <a:headEnd type="oval" w="med" len="med"/>
                <a:tailEnd type="oval" w="med" len="med"/>
              </a:ln>
            </p:spPr>
          </p:cxnSp>
          <p:cxnSp>
            <p:nvCxnSpPr>
              <p:cNvPr id="629" name="Google Shape;629;p28"/>
              <p:cNvCxnSpPr/>
              <p:nvPr/>
            </p:nvCxnSpPr>
            <p:spPr>
              <a:xfrm rot="10800000">
                <a:off x="3172733" y="4868863"/>
                <a:ext cx="833438" cy="192088"/>
              </a:xfrm>
              <a:prstGeom prst="straightConnector1">
                <a:avLst/>
              </a:prstGeom>
              <a:solidFill>
                <a:schemeClr val="lt1"/>
              </a:solidFill>
              <a:ln w="9525" cap="rnd" cmpd="sng">
                <a:solidFill>
                  <a:srgbClr val="D8D8D8">
                    <a:alpha val="32941"/>
                  </a:srgbClr>
                </a:solidFill>
                <a:prstDash val="solid"/>
                <a:round/>
                <a:headEnd type="oval" w="med" len="med"/>
                <a:tailEnd type="oval" w="med" len="med"/>
              </a:ln>
            </p:spPr>
          </p:cxnSp>
          <p:cxnSp>
            <p:nvCxnSpPr>
              <p:cNvPr id="630" name="Google Shape;630;p28"/>
              <p:cNvCxnSpPr/>
              <p:nvPr/>
            </p:nvCxnSpPr>
            <p:spPr>
              <a:xfrm flipH="1">
                <a:off x="2958420" y="2185988"/>
                <a:ext cx="742950" cy="271463"/>
              </a:xfrm>
              <a:prstGeom prst="straightConnector1">
                <a:avLst/>
              </a:prstGeom>
              <a:solidFill>
                <a:schemeClr val="lt1"/>
              </a:solidFill>
              <a:ln w="9525" cap="rnd" cmpd="sng">
                <a:solidFill>
                  <a:srgbClr val="D8D8D8">
                    <a:alpha val="32941"/>
                  </a:srgbClr>
                </a:solidFill>
                <a:prstDash val="solid"/>
                <a:round/>
                <a:headEnd type="oval" w="med" len="med"/>
                <a:tailEnd type="oval" w="med" len="med"/>
              </a:ln>
            </p:spPr>
          </p:cxnSp>
          <p:cxnSp>
            <p:nvCxnSpPr>
              <p:cNvPr id="631" name="Google Shape;631;p28"/>
              <p:cNvCxnSpPr/>
              <p:nvPr/>
            </p:nvCxnSpPr>
            <p:spPr>
              <a:xfrm rot="10800000">
                <a:off x="3588658" y="1397000"/>
                <a:ext cx="112713" cy="788988"/>
              </a:xfrm>
              <a:prstGeom prst="straightConnector1">
                <a:avLst/>
              </a:prstGeom>
              <a:solidFill>
                <a:schemeClr val="lt1"/>
              </a:solidFill>
              <a:ln w="9525" cap="rnd" cmpd="sng">
                <a:solidFill>
                  <a:srgbClr val="D8D8D8">
                    <a:alpha val="32941"/>
                  </a:srgbClr>
                </a:solidFill>
                <a:prstDash val="solid"/>
                <a:round/>
                <a:headEnd type="oval" w="med" len="med"/>
                <a:tailEnd type="oval" w="med" len="med"/>
              </a:ln>
            </p:spPr>
          </p:cxnSp>
          <p:cxnSp>
            <p:nvCxnSpPr>
              <p:cNvPr id="632" name="Google Shape;632;p28"/>
              <p:cNvCxnSpPr/>
              <p:nvPr/>
            </p:nvCxnSpPr>
            <p:spPr>
              <a:xfrm rot="10800000">
                <a:off x="3701370" y="2185988"/>
                <a:ext cx="304800" cy="2874963"/>
              </a:xfrm>
              <a:prstGeom prst="straightConnector1">
                <a:avLst/>
              </a:prstGeom>
              <a:solidFill>
                <a:schemeClr val="lt1"/>
              </a:solidFill>
              <a:ln w="9525" cap="rnd" cmpd="sng">
                <a:solidFill>
                  <a:srgbClr val="D8D8D8">
                    <a:alpha val="32941"/>
                  </a:srgbClr>
                </a:solidFill>
                <a:prstDash val="solid"/>
                <a:round/>
                <a:headEnd type="oval" w="med" len="med"/>
                <a:tailEnd type="oval" w="med" len="med"/>
              </a:ln>
            </p:spPr>
          </p:cxnSp>
          <p:cxnSp>
            <p:nvCxnSpPr>
              <p:cNvPr id="633" name="Google Shape;633;p28"/>
              <p:cNvCxnSpPr/>
              <p:nvPr/>
            </p:nvCxnSpPr>
            <p:spPr>
              <a:xfrm rot="10800000" flipH="1">
                <a:off x="3701370" y="1003300"/>
                <a:ext cx="2300288" cy="1182688"/>
              </a:xfrm>
              <a:prstGeom prst="straightConnector1">
                <a:avLst/>
              </a:prstGeom>
              <a:solidFill>
                <a:schemeClr val="lt1"/>
              </a:solidFill>
              <a:ln w="9525" cap="rnd" cmpd="sng">
                <a:solidFill>
                  <a:srgbClr val="D8D8D8">
                    <a:alpha val="32941"/>
                  </a:srgbClr>
                </a:solidFill>
                <a:prstDash val="solid"/>
                <a:round/>
                <a:headEnd type="oval" w="med" len="med"/>
                <a:tailEnd type="oval" w="med" len="med"/>
              </a:ln>
            </p:spPr>
          </p:cxnSp>
          <p:cxnSp>
            <p:nvCxnSpPr>
              <p:cNvPr id="634" name="Google Shape;634;p28"/>
              <p:cNvCxnSpPr/>
              <p:nvPr/>
            </p:nvCxnSpPr>
            <p:spPr>
              <a:xfrm>
                <a:off x="6001658" y="1003300"/>
                <a:ext cx="2163763" cy="2208213"/>
              </a:xfrm>
              <a:prstGeom prst="straightConnector1">
                <a:avLst/>
              </a:prstGeom>
              <a:solidFill>
                <a:schemeClr val="lt1"/>
              </a:solidFill>
              <a:ln w="9525" cap="rnd" cmpd="sng">
                <a:solidFill>
                  <a:srgbClr val="D8D8D8">
                    <a:alpha val="32941"/>
                  </a:srgbClr>
                </a:solidFill>
                <a:prstDash val="solid"/>
                <a:round/>
                <a:headEnd type="oval" w="med" len="med"/>
                <a:tailEnd type="oval" w="med" len="med"/>
              </a:ln>
            </p:spPr>
          </p:cxnSp>
          <p:cxnSp>
            <p:nvCxnSpPr>
              <p:cNvPr id="635" name="Google Shape;635;p28"/>
              <p:cNvCxnSpPr/>
              <p:nvPr/>
            </p:nvCxnSpPr>
            <p:spPr>
              <a:xfrm flipH="1">
                <a:off x="6711270" y="3211513"/>
                <a:ext cx="1454150" cy="2424113"/>
              </a:xfrm>
              <a:prstGeom prst="straightConnector1">
                <a:avLst/>
              </a:prstGeom>
              <a:solidFill>
                <a:schemeClr val="lt1"/>
              </a:solidFill>
              <a:ln w="9525" cap="rnd" cmpd="sng">
                <a:solidFill>
                  <a:srgbClr val="D8D8D8">
                    <a:alpha val="32941"/>
                  </a:srgbClr>
                </a:solidFill>
                <a:prstDash val="solid"/>
                <a:round/>
                <a:headEnd type="oval" w="med" len="med"/>
                <a:tailEnd type="oval" w="med" len="med"/>
              </a:ln>
            </p:spPr>
          </p:cxnSp>
          <p:cxnSp>
            <p:nvCxnSpPr>
              <p:cNvPr id="636" name="Google Shape;636;p28"/>
              <p:cNvCxnSpPr/>
              <p:nvPr/>
            </p:nvCxnSpPr>
            <p:spPr>
              <a:xfrm rot="10800000">
                <a:off x="4006170" y="5060950"/>
                <a:ext cx="2705100" cy="574675"/>
              </a:xfrm>
              <a:prstGeom prst="straightConnector1">
                <a:avLst/>
              </a:prstGeom>
              <a:solidFill>
                <a:schemeClr val="lt1"/>
              </a:solidFill>
              <a:ln w="9525" cap="rnd" cmpd="sng">
                <a:solidFill>
                  <a:srgbClr val="D8D8D8">
                    <a:alpha val="32941"/>
                  </a:srgbClr>
                </a:solidFill>
                <a:prstDash val="solid"/>
                <a:round/>
                <a:headEnd type="oval" w="med" len="med"/>
                <a:tailEnd type="oval" w="med" len="med"/>
              </a:ln>
            </p:spPr>
          </p:cxnSp>
          <p:cxnSp>
            <p:nvCxnSpPr>
              <p:cNvPr id="637" name="Google Shape;637;p28"/>
              <p:cNvCxnSpPr/>
              <p:nvPr/>
            </p:nvCxnSpPr>
            <p:spPr>
              <a:xfrm flipH="1">
                <a:off x="7162120" y="1465263"/>
                <a:ext cx="844550" cy="720725"/>
              </a:xfrm>
              <a:prstGeom prst="straightConnector1">
                <a:avLst/>
              </a:prstGeom>
              <a:solidFill>
                <a:schemeClr val="lt1"/>
              </a:solidFill>
              <a:ln w="9525" cap="rnd" cmpd="sng">
                <a:solidFill>
                  <a:srgbClr val="D8D8D8">
                    <a:alpha val="32941"/>
                  </a:srgbClr>
                </a:solidFill>
                <a:prstDash val="solid"/>
                <a:round/>
                <a:headEnd type="oval" w="med" len="med"/>
                <a:tailEnd type="oval" w="med" len="med"/>
              </a:ln>
            </p:spPr>
          </p:cxnSp>
          <p:cxnSp>
            <p:nvCxnSpPr>
              <p:cNvPr id="638" name="Google Shape;638;p28"/>
              <p:cNvCxnSpPr/>
              <p:nvPr/>
            </p:nvCxnSpPr>
            <p:spPr>
              <a:xfrm flipH="1">
                <a:off x="6711270" y="2185988"/>
                <a:ext cx="450850" cy="3449638"/>
              </a:xfrm>
              <a:prstGeom prst="straightConnector1">
                <a:avLst/>
              </a:prstGeom>
              <a:solidFill>
                <a:schemeClr val="lt1"/>
              </a:solidFill>
              <a:ln w="9525" cap="rnd" cmpd="sng">
                <a:solidFill>
                  <a:srgbClr val="D8D8D8">
                    <a:alpha val="32941"/>
                  </a:srgbClr>
                </a:solidFill>
                <a:prstDash val="solid"/>
                <a:round/>
                <a:headEnd type="oval" w="med" len="med"/>
                <a:tailEnd type="oval" w="med" len="med"/>
              </a:ln>
            </p:spPr>
          </p:cxnSp>
          <p:cxnSp>
            <p:nvCxnSpPr>
              <p:cNvPr id="639" name="Google Shape;639;p28"/>
              <p:cNvCxnSpPr/>
              <p:nvPr/>
            </p:nvCxnSpPr>
            <p:spPr>
              <a:xfrm rot="10800000">
                <a:off x="3701370" y="2185988"/>
                <a:ext cx="3009900" cy="3449638"/>
              </a:xfrm>
              <a:prstGeom prst="straightConnector1">
                <a:avLst/>
              </a:prstGeom>
              <a:solidFill>
                <a:schemeClr val="lt1"/>
              </a:solidFill>
              <a:ln w="9525" cap="rnd" cmpd="sng">
                <a:solidFill>
                  <a:srgbClr val="D8D8D8">
                    <a:alpha val="32941"/>
                  </a:srgbClr>
                </a:solidFill>
                <a:prstDash val="solid"/>
                <a:round/>
                <a:headEnd type="oval" w="med" len="med"/>
                <a:tailEnd type="oval" w="med" len="med"/>
              </a:ln>
            </p:spPr>
          </p:cxnSp>
          <p:cxnSp>
            <p:nvCxnSpPr>
              <p:cNvPr id="640" name="Google Shape;640;p28"/>
              <p:cNvCxnSpPr/>
              <p:nvPr/>
            </p:nvCxnSpPr>
            <p:spPr>
              <a:xfrm rot="10800000" flipH="1">
                <a:off x="4006170" y="3494088"/>
                <a:ext cx="833438" cy="1566863"/>
              </a:xfrm>
              <a:prstGeom prst="straightConnector1">
                <a:avLst/>
              </a:prstGeom>
              <a:solidFill>
                <a:schemeClr val="lt1"/>
              </a:solidFill>
              <a:ln w="9525" cap="rnd" cmpd="sng">
                <a:solidFill>
                  <a:srgbClr val="D8D8D8">
                    <a:alpha val="32941"/>
                  </a:srgbClr>
                </a:solidFill>
                <a:prstDash val="solid"/>
                <a:round/>
                <a:headEnd type="oval" w="med" len="med"/>
                <a:tailEnd type="oval" w="med" len="med"/>
              </a:ln>
            </p:spPr>
          </p:cxnSp>
          <p:cxnSp>
            <p:nvCxnSpPr>
              <p:cNvPr id="641" name="Google Shape;641;p28"/>
              <p:cNvCxnSpPr/>
              <p:nvPr/>
            </p:nvCxnSpPr>
            <p:spPr>
              <a:xfrm flipH="1">
                <a:off x="4839608" y="1003300"/>
                <a:ext cx="1162050" cy="2490788"/>
              </a:xfrm>
              <a:prstGeom prst="straightConnector1">
                <a:avLst/>
              </a:prstGeom>
              <a:solidFill>
                <a:schemeClr val="lt1"/>
              </a:solidFill>
              <a:ln w="9525" cap="rnd" cmpd="sng">
                <a:solidFill>
                  <a:srgbClr val="D8D8D8">
                    <a:alpha val="32941"/>
                  </a:srgbClr>
                </a:solidFill>
                <a:prstDash val="solid"/>
                <a:round/>
                <a:headEnd type="oval" w="med" len="med"/>
                <a:tailEnd type="oval" w="med" len="med"/>
              </a:ln>
            </p:spPr>
          </p:cxnSp>
          <p:cxnSp>
            <p:nvCxnSpPr>
              <p:cNvPr id="642" name="Google Shape;642;p28"/>
              <p:cNvCxnSpPr/>
              <p:nvPr/>
            </p:nvCxnSpPr>
            <p:spPr>
              <a:xfrm rot="10800000">
                <a:off x="3701370" y="2185988"/>
                <a:ext cx="1624013" cy="271463"/>
              </a:xfrm>
              <a:prstGeom prst="straightConnector1">
                <a:avLst/>
              </a:prstGeom>
              <a:solidFill>
                <a:schemeClr val="lt1"/>
              </a:solidFill>
              <a:ln w="9525" cap="rnd" cmpd="sng">
                <a:solidFill>
                  <a:srgbClr val="D8D8D8">
                    <a:alpha val="32941"/>
                  </a:srgbClr>
                </a:solidFill>
                <a:prstDash val="solid"/>
                <a:round/>
                <a:headEnd type="oval" w="med" len="med"/>
                <a:tailEnd type="oval" w="med" len="med"/>
              </a:ln>
            </p:spPr>
          </p:cxnSp>
          <p:cxnSp>
            <p:nvCxnSpPr>
              <p:cNvPr id="643" name="Google Shape;643;p28"/>
              <p:cNvCxnSpPr/>
              <p:nvPr/>
            </p:nvCxnSpPr>
            <p:spPr>
              <a:xfrm rot="10800000" flipH="1">
                <a:off x="5325383" y="2185988"/>
                <a:ext cx="1836738" cy="271463"/>
              </a:xfrm>
              <a:prstGeom prst="straightConnector1">
                <a:avLst/>
              </a:prstGeom>
              <a:solidFill>
                <a:schemeClr val="lt1"/>
              </a:solidFill>
              <a:ln w="9525" cap="rnd" cmpd="sng">
                <a:solidFill>
                  <a:srgbClr val="D8D8D8">
                    <a:alpha val="32941"/>
                  </a:srgbClr>
                </a:solidFill>
                <a:prstDash val="solid"/>
                <a:round/>
                <a:headEnd type="oval" w="med" len="med"/>
                <a:tailEnd type="oval" w="med" len="med"/>
              </a:ln>
            </p:spPr>
          </p:cxnSp>
          <p:cxnSp>
            <p:nvCxnSpPr>
              <p:cNvPr id="644" name="Google Shape;644;p28"/>
              <p:cNvCxnSpPr/>
              <p:nvPr/>
            </p:nvCxnSpPr>
            <p:spPr>
              <a:xfrm rot="10800000">
                <a:off x="5325383" y="2457450"/>
                <a:ext cx="1385888" cy="3178175"/>
              </a:xfrm>
              <a:prstGeom prst="straightConnector1">
                <a:avLst/>
              </a:prstGeom>
              <a:solidFill>
                <a:schemeClr val="lt1"/>
              </a:solidFill>
              <a:ln w="9525" cap="rnd" cmpd="sng">
                <a:solidFill>
                  <a:srgbClr val="D8D8D8">
                    <a:alpha val="32941"/>
                  </a:srgbClr>
                </a:solidFill>
                <a:prstDash val="solid"/>
                <a:round/>
                <a:headEnd type="oval" w="med" len="med"/>
                <a:tailEnd type="oval" w="med" len="med"/>
              </a:ln>
            </p:spPr>
          </p:cxnSp>
        </p:grpSp>
      </p:grpSp>
      <p:sp>
        <p:nvSpPr>
          <p:cNvPr id="645" name="Google Shape;645;p28"/>
          <p:cNvSpPr/>
          <p:nvPr/>
        </p:nvSpPr>
        <p:spPr>
          <a:xfrm>
            <a:off x="4195423" y="2876552"/>
            <a:ext cx="6834011" cy="1811842"/>
          </a:xfrm>
          <a:prstGeom prst="roundRect">
            <a:avLst>
              <a:gd name="adj" fmla="val 10472"/>
            </a:avLst>
          </a:prstGeom>
          <a:solidFill>
            <a:srgbClr val="2A2231"/>
          </a:solidFill>
          <a:ln>
            <a:noFill/>
          </a:ln>
          <a:effectLst>
            <a:outerShdw blurRad="317500" dist="38100" dir="2700000" sx="103000" sy="103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n-lt"/>
              <a:ea typeface="+mn-ea"/>
              <a:cs typeface="+mn-ea"/>
              <a:sym typeface="+mn-lt"/>
            </a:endParaRPr>
          </a:p>
        </p:txBody>
      </p:sp>
      <p:sp>
        <p:nvSpPr>
          <p:cNvPr id="646" name="Google Shape;646;p28"/>
          <p:cNvSpPr txBox="1"/>
          <p:nvPr/>
        </p:nvSpPr>
        <p:spPr>
          <a:xfrm>
            <a:off x="4390063" y="3037466"/>
            <a:ext cx="6420967" cy="147732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6600" b="1">
                <a:solidFill>
                  <a:srgbClr val="F2F2F2"/>
                </a:solidFill>
                <a:latin typeface="+mn-lt"/>
                <a:ea typeface="+mn-ea"/>
                <a:cs typeface="+mn-ea"/>
                <a:sym typeface="+mn-lt"/>
              </a:rPr>
              <a:t>FACELOOK</a:t>
            </a:r>
            <a:endParaRPr sz="1200" b="1">
              <a:solidFill>
                <a:srgbClr val="F2F2F2"/>
              </a:solidFill>
              <a:latin typeface="+mn-lt"/>
              <a:ea typeface="+mn-ea"/>
              <a:cs typeface="+mn-ea"/>
              <a:sym typeface="+mn-lt"/>
            </a:endParaRPr>
          </a:p>
          <a:p>
            <a:pPr marL="0" marR="0" lvl="0" indent="0" algn="r" rtl="0">
              <a:spcBef>
                <a:spcPts val="0"/>
              </a:spcBef>
              <a:spcAft>
                <a:spcPts val="0"/>
              </a:spcAft>
              <a:buNone/>
            </a:pPr>
            <a:endParaRPr sz="1200" b="1">
              <a:solidFill>
                <a:srgbClr val="F2F2F2"/>
              </a:solidFill>
              <a:latin typeface="+mn-lt"/>
              <a:ea typeface="+mn-ea"/>
              <a:cs typeface="+mn-ea"/>
              <a:sym typeface="+mn-lt"/>
            </a:endParaRPr>
          </a:p>
          <a:p>
            <a:pPr marL="0" marR="0" lvl="0" indent="0" algn="r" rtl="0">
              <a:spcBef>
                <a:spcPts val="0"/>
              </a:spcBef>
              <a:spcAft>
                <a:spcPts val="0"/>
              </a:spcAft>
              <a:buNone/>
            </a:pPr>
            <a:r>
              <a:rPr lang="en-US" sz="1200" b="1">
                <a:solidFill>
                  <a:srgbClr val="F2F2F2"/>
                </a:solidFill>
                <a:latin typeface="+mn-lt"/>
                <a:ea typeface="+mn-ea"/>
                <a:cs typeface="+mn-ea"/>
                <a:sym typeface="+mn-lt"/>
              </a:rPr>
              <a:t>--Facial Emotion Recognition </a:t>
            </a:r>
            <a:endParaRPr>
              <a:latin typeface="+mn-lt"/>
              <a:ea typeface="+mn-ea"/>
              <a:cs typeface="+mn-ea"/>
              <a:sym typeface="+mn-lt"/>
            </a:endParaRPr>
          </a:p>
        </p:txBody>
      </p:sp>
      <p:sp>
        <p:nvSpPr>
          <p:cNvPr id="647" name="Google Shape;647;p28"/>
          <p:cNvSpPr/>
          <p:nvPr/>
        </p:nvSpPr>
        <p:spPr>
          <a:xfrm rot="-2047929">
            <a:off x="6138696" y="1913311"/>
            <a:ext cx="371991" cy="335290"/>
          </a:xfrm>
          <a:prstGeom prst="triangle">
            <a:avLst>
              <a:gd name="adj" fmla="val 34933"/>
            </a:avLst>
          </a:prstGeom>
          <a:solidFill>
            <a:srgbClr val="A16A6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n-lt"/>
              <a:ea typeface="+mn-ea"/>
              <a:cs typeface="+mn-ea"/>
              <a:sym typeface="+mn-lt"/>
            </a:endParaRPr>
          </a:p>
        </p:txBody>
      </p:sp>
      <p:sp>
        <p:nvSpPr>
          <p:cNvPr id="648" name="Google Shape;648;p28"/>
          <p:cNvSpPr/>
          <p:nvPr/>
        </p:nvSpPr>
        <p:spPr>
          <a:xfrm rot="757696">
            <a:off x="7137126" y="2340244"/>
            <a:ext cx="535848" cy="482982"/>
          </a:xfrm>
          <a:prstGeom prst="triangle">
            <a:avLst>
              <a:gd name="adj" fmla="val 34933"/>
            </a:avLst>
          </a:prstGeom>
          <a:solidFill>
            <a:srgbClr val="9533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n-lt"/>
              <a:ea typeface="+mn-ea"/>
              <a:cs typeface="+mn-ea"/>
              <a:sym typeface="+mn-lt"/>
            </a:endParaRPr>
          </a:p>
        </p:txBody>
      </p:sp>
      <p:sp>
        <p:nvSpPr>
          <p:cNvPr id="649" name="Google Shape;649;p28"/>
          <p:cNvSpPr/>
          <p:nvPr/>
        </p:nvSpPr>
        <p:spPr>
          <a:xfrm rot="757696">
            <a:off x="4027186" y="3493535"/>
            <a:ext cx="258975" cy="233425"/>
          </a:xfrm>
          <a:prstGeom prst="triangle">
            <a:avLst>
              <a:gd name="adj" fmla="val 34933"/>
            </a:avLst>
          </a:prstGeom>
          <a:solidFill>
            <a:srgbClr val="9533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n-lt"/>
              <a:ea typeface="+mn-ea"/>
              <a:cs typeface="+mn-ea"/>
              <a:sym typeface="+mn-lt"/>
            </a:endParaRPr>
          </a:p>
        </p:txBody>
      </p:sp>
      <p:sp>
        <p:nvSpPr>
          <p:cNvPr id="650" name="Google Shape;650;p28"/>
          <p:cNvSpPr/>
          <p:nvPr/>
        </p:nvSpPr>
        <p:spPr>
          <a:xfrm rot="2642552" flipH="1">
            <a:off x="4590192" y="2653344"/>
            <a:ext cx="289710" cy="261128"/>
          </a:xfrm>
          <a:prstGeom prst="triangle">
            <a:avLst>
              <a:gd name="adj" fmla="val 34933"/>
            </a:avLst>
          </a:prstGeom>
          <a:solidFill>
            <a:srgbClr val="A4545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n-lt"/>
              <a:ea typeface="+mn-ea"/>
              <a:cs typeface="+mn-ea"/>
              <a:sym typeface="+mn-lt"/>
            </a:endParaRPr>
          </a:p>
        </p:txBody>
      </p:sp>
      <p:sp>
        <p:nvSpPr>
          <p:cNvPr id="651" name="Google Shape;651;p28"/>
          <p:cNvSpPr/>
          <p:nvPr/>
        </p:nvSpPr>
        <p:spPr>
          <a:xfrm rot="-5400000" flipH="1">
            <a:off x="8328345" y="4767249"/>
            <a:ext cx="813200" cy="732971"/>
          </a:xfrm>
          <a:prstGeom prst="triangle">
            <a:avLst>
              <a:gd name="adj" fmla="val 34933"/>
            </a:avLst>
          </a:prstGeom>
          <a:solidFill>
            <a:srgbClr val="A16A6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n-lt"/>
              <a:ea typeface="+mn-ea"/>
              <a:cs typeface="+mn-ea"/>
              <a:sym typeface="+mn-lt"/>
            </a:endParaRPr>
          </a:p>
        </p:txBody>
      </p:sp>
      <p:sp>
        <p:nvSpPr>
          <p:cNvPr id="652" name="Google Shape;652;p28"/>
          <p:cNvSpPr/>
          <p:nvPr/>
        </p:nvSpPr>
        <p:spPr>
          <a:xfrm rot="-3407493">
            <a:off x="10855593" y="3514600"/>
            <a:ext cx="247375" cy="222970"/>
          </a:xfrm>
          <a:prstGeom prst="triangle">
            <a:avLst>
              <a:gd name="adj" fmla="val 34933"/>
            </a:avLst>
          </a:prstGeom>
          <a:solidFill>
            <a:srgbClr val="54375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n-lt"/>
              <a:ea typeface="+mn-ea"/>
              <a:cs typeface="+mn-ea"/>
              <a:sym typeface="+mn-lt"/>
            </a:endParaRPr>
          </a:p>
        </p:txBody>
      </p:sp>
      <p:sp>
        <p:nvSpPr>
          <p:cNvPr id="653" name="Google Shape;653;p28"/>
          <p:cNvSpPr/>
          <p:nvPr/>
        </p:nvSpPr>
        <p:spPr>
          <a:xfrm rot="757696">
            <a:off x="11191533" y="3012344"/>
            <a:ext cx="356341" cy="321185"/>
          </a:xfrm>
          <a:prstGeom prst="triangle">
            <a:avLst>
              <a:gd name="adj" fmla="val 34933"/>
            </a:avLst>
          </a:prstGeom>
          <a:solidFill>
            <a:srgbClr val="9533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n-lt"/>
              <a:ea typeface="+mn-ea"/>
              <a:cs typeface="+mn-ea"/>
              <a:sym typeface="+mn-lt"/>
            </a:endParaRPr>
          </a:p>
        </p:txBody>
      </p:sp>
      <p:sp>
        <p:nvSpPr>
          <p:cNvPr id="654" name="Google Shape;654;p28"/>
          <p:cNvSpPr/>
          <p:nvPr/>
        </p:nvSpPr>
        <p:spPr>
          <a:xfrm rot="5180020" flipH="1">
            <a:off x="11226678" y="3376612"/>
            <a:ext cx="218050" cy="196537"/>
          </a:xfrm>
          <a:prstGeom prst="triangle">
            <a:avLst>
              <a:gd name="adj" fmla="val 34933"/>
            </a:avLst>
          </a:prstGeom>
          <a:solidFill>
            <a:srgbClr val="A4545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n-lt"/>
              <a:ea typeface="+mn-ea"/>
              <a:cs typeface="+mn-ea"/>
              <a:sym typeface="+mn-lt"/>
            </a:endParaRPr>
          </a:p>
        </p:txBody>
      </p:sp>
      <p:sp>
        <p:nvSpPr>
          <p:cNvPr id="655" name="Google Shape;655;p28"/>
          <p:cNvSpPr/>
          <p:nvPr/>
        </p:nvSpPr>
        <p:spPr>
          <a:xfrm rot="2505990" flipH="1">
            <a:off x="9002245" y="4874256"/>
            <a:ext cx="557639" cy="502623"/>
          </a:xfrm>
          <a:prstGeom prst="triangle">
            <a:avLst>
              <a:gd name="adj" fmla="val 34933"/>
            </a:avLst>
          </a:prstGeom>
          <a:solidFill>
            <a:srgbClr val="A4545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n-lt"/>
              <a:ea typeface="+mn-ea"/>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slow" p14:dur="2000" advTm="1777"/>
    </mc:Choice>
    <mc:Fallback xmlns="">
      <p:transition spd="slow" advTm="1777"/>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900"/>
        <p:cNvGrpSpPr/>
        <p:nvPr/>
      </p:nvGrpSpPr>
      <p:grpSpPr>
        <a:xfrm>
          <a:off x="0" y="0"/>
          <a:ext cx="0" cy="0"/>
          <a:chOff x="0" y="0"/>
          <a:chExt cx="0" cy="0"/>
        </a:xfrm>
      </p:grpSpPr>
      <p:grpSp>
        <p:nvGrpSpPr>
          <p:cNvPr id="1901" name="Google Shape;1901;p48"/>
          <p:cNvGrpSpPr/>
          <p:nvPr/>
        </p:nvGrpSpPr>
        <p:grpSpPr>
          <a:xfrm>
            <a:off x="-50975" y="-41953"/>
            <a:ext cx="2088368" cy="2251731"/>
            <a:chOff x="5772790" y="883375"/>
            <a:chExt cx="3074756" cy="3315280"/>
          </a:xfrm>
        </p:grpSpPr>
        <p:grpSp>
          <p:nvGrpSpPr>
            <p:cNvPr id="1902" name="Google Shape;1902;p48"/>
            <p:cNvGrpSpPr/>
            <p:nvPr/>
          </p:nvGrpSpPr>
          <p:grpSpPr>
            <a:xfrm>
              <a:off x="5839892" y="1318711"/>
              <a:ext cx="2553173" cy="1880182"/>
              <a:chOff x="5839892" y="1318711"/>
              <a:chExt cx="2553173" cy="1880182"/>
            </a:xfrm>
          </p:grpSpPr>
          <p:sp>
            <p:nvSpPr>
              <p:cNvPr id="1903" name="Google Shape;1903;p48"/>
              <p:cNvSpPr/>
              <p:nvPr/>
            </p:nvSpPr>
            <p:spPr>
              <a:xfrm>
                <a:off x="6217336" y="1318711"/>
                <a:ext cx="1857844" cy="1880182"/>
              </a:xfrm>
              <a:prstGeom prst="ellipse">
                <a:avLst/>
              </a:prstGeom>
              <a:blipFill rotWithShape="1">
                <a:blip r:embed="rId3">
                  <a:alphaModFix/>
                </a:blip>
                <a:stretch>
                  <a:fillRect/>
                </a:stretch>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mbria"/>
                  <a:ea typeface="Cambria"/>
                  <a:cs typeface="Cambria"/>
                  <a:sym typeface="Cambria"/>
                </a:endParaRPr>
              </a:p>
            </p:txBody>
          </p:sp>
          <p:sp>
            <p:nvSpPr>
              <p:cNvPr id="1904" name="Google Shape;1904;p48"/>
              <p:cNvSpPr txBox="1"/>
              <p:nvPr/>
            </p:nvSpPr>
            <p:spPr>
              <a:xfrm>
                <a:off x="6525663" y="1740541"/>
                <a:ext cx="1199337" cy="113126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sz="4400">
                  <a:solidFill>
                    <a:schemeClr val="lt1"/>
                  </a:solidFill>
                  <a:latin typeface="Cambria"/>
                  <a:ea typeface="Cambria"/>
                  <a:cs typeface="Cambria"/>
                  <a:sym typeface="Cambria"/>
                </a:endParaRPr>
              </a:p>
            </p:txBody>
          </p:sp>
          <p:sp>
            <p:nvSpPr>
              <p:cNvPr id="1905" name="Google Shape;1905;p48"/>
              <p:cNvSpPr/>
              <p:nvPr/>
            </p:nvSpPr>
            <p:spPr>
              <a:xfrm rot="-925728">
                <a:off x="5847841" y="2140193"/>
                <a:ext cx="2537275" cy="403461"/>
              </a:xfrm>
              <a:custGeom>
                <a:avLst/>
                <a:gdLst/>
                <a:ahLst/>
                <a:cxnLst/>
                <a:rect l="l" t="t" r="r" b="b"/>
                <a:pathLst>
                  <a:path w="2336800" h="308906" extrusionOk="0">
                    <a:moveTo>
                      <a:pt x="2069995" y="55099"/>
                    </a:moveTo>
                    <a:cubicBezTo>
                      <a:pt x="2141428" y="66591"/>
                      <a:pt x="2200638" y="79473"/>
                      <a:pt x="2244982" y="93392"/>
                    </a:cubicBezTo>
                    <a:cubicBezTo>
                      <a:pt x="2304106" y="111952"/>
                      <a:pt x="2336800" y="132357"/>
                      <a:pt x="2336800" y="153776"/>
                    </a:cubicBezTo>
                    <a:cubicBezTo>
                      <a:pt x="2336801" y="239452"/>
                      <a:pt x="1813690" y="308906"/>
                      <a:pt x="1168400" y="308906"/>
                    </a:cubicBezTo>
                    <a:cubicBezTo>
                      <a:pt x="523110" y="308906"/>
                      <a:pt x="1" y="239452"/>
                      <a:pt x="0" y="153776"/>
                    </a:cubicBezTo>
                    <a:cubicBezTo>
                      <a:pt x="0" y="110938"/>
                      <a:pt x="126981" y="38171"/>
                      <a:pt x="372247" y="0"/>
                    </a:cubicBezTo>
                  </a:path>
                </a:pathLst>
              </a:custGeom>
              <a:noFill/>
              <a:ln w="12700" cap="flat" cmpd="sng">
                <a:solidFill>
                  <a:srgbClr val="CCA4AE"/>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mbria"/>
                  <a:ea typeface="Cambria"/>
                  <a:cs typeface="Cambria"/>
                  <a:sym typeface="Cambria"/>
                </a:endParaRPr>
              </a:p>
            </p:txBody>
          </p:sp>
        </p:grpSp>
        <p:grpSp>
          <p:nvGrpSpPr>
            <p:cNvPr id="1906" name="Google Shape;1906;p48"/>
            <p:cNvGrpSpPr/>
            <p:nvPr/>
          </p:nvGrpSpPr>
          <p:grpSpPr>
            <a:xfrm rot="3600000">
              <a:off x="5976429" y="1535838"/>
              <a:ext cx="2667477" cy="2010354"/>
              <a:chOff x="2722806" y="5254728"/>
              <a:chExt cx="8928389" cy="6728889"/>
            </a:xfrm>
          </p:grpSpPr>
          <p:sp>
            <p:nvSpPr>
              <p:cNvPr id="1907" name="Google Shape;1907;p48"/>
              <p:cNvSpPr/>
              <p:nvPr/>
            </p:nvSpPr>
            <p:spPr>
              <a:xfrm rot="10800000" flipH="1">
                <a:off x="2778880" y="5320147"/>
                <a:ext cx="6607380" cy="6598050"/>
              </a:xfrm>
              <a:custGeom>
                <a:avLst/>
                <a:gdLst/>
                <a:ahLst/>
                <a:cxnLst/>
                <a:rect l="l" t="t" r="r" b="b"/>
                <a:pathLst>
                  <a:path w="4242" h="4236" extrusionOk="0">
                    <a:moveTo>
                      <a:pt x="3633" y="3603"/>
                    </a:moveTo>
                    <a:lnTo>
                      <a:pt x="2892" y="4091"/>
                    </a:lnTo>
                    <a:lnTo>
                      <a:pt x="2019" y="4236"/>
                    </a:lnTo>
                    <a:lnTo>
                      <a:pt x="1157" y="4013"/>
                    </a:lnTo>
                    <a:lnTo>
                      <a:pt x="464" y="3459"/>
                    </a:lnTo>
                    <a:lnTo>
                      <a:pt x="54" y="2675"/>
                    </a:lnTo>
                    <a:lnTo>
                      <a:pt x="0" y="1790"/>
                    </a:lnTo>
                    <a:lnTo>
                      <a:pt x="313" y="958"/>
                    </a:lnTo>
                    <a:lnTo>
                      <a:pt x="934" y="325"/>
                    </a:lnTo>
                    <a:lnTo>
                      <a:pt x="1759" y="0"/>
                    </a:lnTo>
                    <a:lnTo>
                      <a:pt x="2651" y="36"/>
                    </a:lnTo>
                    <a:lnTo>
                      <a:pt x="3440" y="434"/>
                    </a:lnTo>
                    <a:lnTo>
                      <a:pt x="4007" y="1121"/>
                    </a:lnTo>
                    <a:lnTo>
                      <a:pt x="4242" y="1976"/>
                    </a:lnTo>
                    <a:lnTo>
                      <a:pt x="4109" y="2850"/>
                    </a:lnTo>
                    <a:lnTo>
                      <a:pt x="3633" y="3603"/>
                    </a:lnTo>
                    <a:close/>
                  </a:path>
                </a:pathLst>
              </a:custGeom>
              <a:no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mbria"/>
                  <a:ea typeface="Cambria"/>
                  <a:cs typeface="Cambria"/>
                  <a:sym typeface="Cambria"/>
                </a:endParaRPr>
              </a:p>
            </p:txBody>
          </p:sp>
          <p:cxnSp>
            <p:nvCxnSpPr>
              <p:cNvPr id="1908" name="Google Shape;1908;p48"/>
              <p:cNvCxnSpPr/>
              <p:nvPr/>
            </p:nvCxnSpPr>
            <p:spPr>
              <a:xfrm>
                <a:off x="4233687" y="11411970"/>
                <a:ext cx="2674416" cy="450150"/>
              </a:xfrm>
              <a:prstGeom prst="straightConnector1">
                <a:avLst/>
              </a:prstGeom>
              <a:noFill/>
              <a:ln w="9525" cap="flat" cmpd="sng">
                <a:solidFill>
                  <a:srgbClr val="A4545D">
                    <a:alpha val="33725"/>
                  </a:srgbClr>
                </a:solidFill>
                <a:prstDash val="solid"/>
                <a:miter lim="800000"/>
                <a:headEnd type="none" w="sm" len="sm"/>
                <a:tailEnd type="none" w="sm" len="sm"/>
              </a:ln>
            </p:spPr>
          </p:cxnSp>
          <p:cxnSp>
            <p:nvCxnSpPr>
              <p:cNvPr id="1909" name="Google Shape;1909;p48"/>
              <p:cNvCxnSpPr/>
              <p:nvPr/>
            </p:nvCxnSpPr>
            <p:spPr>
              <a:xfrm rot="10800000" flipH="1">
                <a:off x="6908106" y="10172114"/>
                <a:ext cx="2112119" cy="1690013"/>
              </a:xfrm>
              <a:prstGeom prst="straightConnector1">
                <a:avLst/>
              </a:prstGeom>
              <a:noFill/>
              <a:ln w="9525" cap="flat" cmpd="sng">
                <a:solidFill>
                  <a:srgbClr val="A4545D">
                    <a:alpha val="33725"/>
                  </a:srgbClr>
                </a:solidFill>
                <a:prstDash val="solid"/>
                <a:miter lim="800000"/>
                <a:headEnd type="none" w="sm" len="sm"/>
                <a:tailEnd type="none" w="sm" len="sm"/>
              </a:ln>
            </p:spPr>
          </p:cxnSp>
          <p:cxnSp>
            <p:nvCxnSpPr>
              <p:cNvPr id="1910" name="Google Shape;1910;p48"/>
              <p:cNvCxnSpPr/>
              <p:nvPr/>
            </p:nvCxnSpPr>
            <p:spPr>
              <a:xfrm rot="10800000">
                <a:off x="8437680" y="6306118"/>
                <a:ext cx="582546" cy="3865991"/>
              </a:xfrm>
              <a:prstGeom prst="straightConnector1">
                <a:avLst/>
              </a:prstGeom>
              <a:noFill/>
              <a:ln w="9525" cap="flat" cmpd="sng">
                <a:solidFill>
                  <a:srgbClr val="A4545D">
                    <a:alpha val="33725"/>
                  </a:srgbClr>
                </a:solidFill>
                <a:prstDash val="solid"/>
                <a:miter lim="800000"/>
                <a:headEnd type="none" w="sm" len="sm"/>
                <a:tailEnd type="none" w="sm" len="sm"/>
              </a:ln>
            </p:spPr>
          </p:cxnSp>
          <p:cxnSp>
            <p:nvCxnSpPr>
              <p:cNvPr id="1911" name="Google Shape;1911;p48"/>
              <p:cNvCxnSpPr/>
              <p:nvPr/>
            </p:nvCxnSpPr>
            <p:spPr>
              <a:xfrm>
                <a:off x="5923692" y="5320147"/>
                <a:ext cx="524913" cy="844226"/>
              </a:xfrm>
              <a:prstGeom prst="straightConnector1">
                <a:avLst/>
              </a:prstGeom>
              <a:noFill/>
              <a:ln w="9525" cap="flat" cmpd="sng">
                <a:solidFill>
                  <a:srgbClr val="A4545D">
                    <a:alpha val="33725"/>
                  </a:srgbClr>
                </a:solidFill>
                <a:prstDash val="solid"/>
                <a:miter lim="800000"/>
                <a:headEnd type="none" w="sm" len="sm"/>
                <a:tailEnd type="none" w="sm" len="sm"/>
              </a:ln>
            </p:spPr>
          </p:cxnSp>
          <p:cxnSp>
            <p:nvCxnSpPr>
              <p:cNvPr id="1912" name="Google Shape;1912;p48"/>
              <p:cNvCxnSpPr/>
              <p:nvPr/>
            </p:nvCxnSpPr>
            <p:spPr>
              <a:xfrm>
                <a:off x="6448609" y="6164374"/>
                <a:ext cx="1989071" cy="141744"/>
              </a:xfrm>
              <a:prstGeom prst="straightConnector1">
                <a:avLst/>
              </a:prstGeom>
              <a:noFill/>
              <a:ln w="9525" cap="flat" cmpd="sng">
                <a:solidFill>
                  <a:srgbClr val="A4545D">
                    <a:alpha val="33725"/>
                  </a:srgbClr>
                </a:solidFill>
                <a:prstDash val="solid"/>
                <a:miter lim="800000"/>
                <a:headEnd type="none" w="sm" len="sm"/>
                <a:tailEnd type="none" w="sm" len="sm"/>
              </a:ln>
            </p:spPr>
          </p:cxnSp>
          <p:cxnSp>
            <p:nvCxnSpPr>
              <p:cNvPr id="1913" name="Google Shape;1913;p48"/>
              <p:cNvCxnSpPr/>
              <p:nvPr/>
            </p:nvCxnSpPr>
            <p:spPr>
              <a:xfrm rot="10800000" flipH="1">
                <a:off x="6448609" y="5546001"/>
                <a:ext cx="834881" cy="618373"/>
              </a:xfrm>
              <a:prstGeom prst="straightConnector1">
                <a:avLst/>
              </a:prstGeom>
              <a:noFill/>
              <a:ln w="9525" cap="flat" cmpd="sng">
                <a:solidFill>
                  <a:srgbClr val="A4545D">
                    <a:alpha val="33725"/>
                  </a:srgbClr>
                </a:solidFill>
                <a:prstDash val="solid"/>
                <a:miter lim="800000"/>
                <a:headEnd type="none" w="sm" len="sm"/>
                <a:tailEnd type="none" w="sm" len="sm"/>
              </a:ln>
            </p:spPr>
          </p:cxnSp>
          <p:cxnSp>
            <p:nvCxnSpPr>
              <p:cNvPr id="1914" name="Google Shape;1914;p48"/>
              <p:cNvCxnSpPr/>
              <p:nvPr/>
            </p:nvCxnSpPr>
            <p:spPr>
              <a:xfrm rot="10800000">
                <a:off x="4581038" y="5667494"/>
                <a:ext cx="1867577" cy="496879"/>
              </a:xfrm>
              <a:prstGeom prst="straightConnector1">
                <a:avLst/>
              </a:prstGeom>
              <a:noFill/>
              <a:ln w="9525" cap="flat" cmpd="sng">
                <a:solidFill>
                  <a:srgbClr val="A4545D">
                    <a:alpha val="33725"/>
                  </a:srgbClr>
                </a:solidFill>
                <a:prstDash val="solid"/>
                <a:miter lim="800000"/>
                <a:headEnd type="none" w="sm" len="sm"/>
                <a:tailEnd type="none" w="sm" len="sm"/>
              </a:ln>
            </p:spPr>
          </p:cxnSp>
          <p:cxnSp>
            <p:nvCxnSpPr>
              <p:cNvPr id="1915" name="Google Shape;1915;p48"/>
              <p:cNvCxnSpPr/>
              <p:nvPr/>
            </p:nvCxnSpPr>
            <p:spPr>
              <a:xfrm flipH="1">
                <a:off x="2862994" y="5667494"/>
                <a:ext cx="1718044" cy="2084085"/>
              </a:xfrm>
              <a:prstGeom prst="straightConnector1">
                <a:avLst/>
              </a:prstGeom>
              <a:noFill/>
              <a:ln w="9525" cap="flat" cmpd="sng">
                <a:solidFill>
                  <a:srgbClr val="A4545D">
                    <a:alpha val="33725"/>
                  </a:srgbClr>
                </a:solidFill>
                <a:prstDash val="solid"/>
                <a:miter lim="800000"/>
                <a:headEnd type="none" w="sm" len="sm"/>
                <a:tailEnd type="none" w="sm" len="sm"/>
              </a:ln>
            </p:spPr>
          </p:cxnSp>
          <p:cxnSp>
            <p:nvCxnSpPr>
              <p:cNvPr id="1916" name="Google Shape;1916;p48"/>
              <p:cNvCxnSpPr/>
              <p:nvPr/>
            </p:nvCxnSpPr>
            <p:spPr>
              <a:xfrm>
                <a:off x="2862994" y="7751583"/>
                <a:ext cx="1370699" cy="3660393"/>
              </a:xfrm>
              <a:prstGeom prst="straightConnector1">
                <a:avLst/>
              </a:prstGeom>
              <a:noFill/>
              <a:ln w="9525" cap="flat" cmpd="sng">
                <a:solidFill>
                  <a:srgbClr val="A4545D">
                    <a:alpha val="33725"/>
                  </a:srgbClr>
                </a:solidFill>
                <a:prstDash val="solid"/>
                <a:miter lim="800000"/>
                <a:headEnd type="none" w="sm" len="sm"/>
                <a:tailEnd type="none" w="sm" len="sm"/>
              </a:ln>
            </p:spPr>
          </p:cxnSp>
          <p:cxnSp>
            <p:nvCxnSpPr>
              <p:cNvPr id="1917" name="Google Shape;1917;p48"/>
              <p:cNvCxnSpPr/>
              <p:nvPr/>
            </p:nvCxnSpPr>
            <p:spPr>
              <a:xfrm rot="10800000">
                <a:off x="8785019" y="8623845"/>
                <a:ext cx="601238" cy="216508"/>
              </a:xfrm>
              <a:prstGeom prst="straightConnector1">
                <a:avLst/>
              </a:prstGeom>
              <a:noFill/>
              <a:ln w="9525" cap="flat" cmpd="sng">
                <a:solidFill>
                  <a:srgbClr val="A4545D">
                    <a:alpha val="33725"/>
                  </a:srgbClr>
                </a:solidFill>
                <a:prstDash val="solid"/>
                <a:miter lim="800000"/>
                <a:headEnd type="none" w="sm" len="sm"/>
                <a:tailEnd type="none" w="sm" len="sm"/>
              </a:ln>
            </p:spPr>
          </p:cxnSp>
          <p:cxnSp>
            <p:nvCxnSpPr>
              <p:cNvPr id="1918" name="Google Shape;1918;p48"/>
              <p:cNvCxnSpPr/>
              <p:nvPr/>
            </p:nvCxnSpPr>
            <p:spPr>
              <a:xfrm rot="10800000" flipH="1">
                <a:off x="8785019" y="7413578"/>
                <a:ext cx="356690" cy="1210267"/>
              </a:xfrm>
              <a:prstGeom prst="straightConnector1">
                <a:avLst/>
              </a:prstGeom>
              <a:noFill/>
              <a:ln w="9525" cap="flat" cmpd="sng">
                <a:solidFill>
                  <a:srgbClr val="A4545D">
                    <a:alpha val="33725"/>
                  </a:srgbClr>
                </a:solidFill>
                <a:prstDash val="solid"/>
                <a:miter lim="800000"/>
                <a:headEnd type="none" w="sm" len="sm"/>
                <a:tailEnd type="none" w="sm" len="sm"/>
              </a:ln>
            </p:spPr>
          </p:cxnSp>
          <p:cxnSp>
            <p:nvCxnSpPr>
              <p:cNvPr id="1919" name="Google Shape;1919;p48"/>
              <p:cNvCxnSpPr/>
              <p:nvPr/>
            </p:nvCxnSpPr>
            <p:spPr>
              <a:xfrm rot="10800000" flipH="1">
                <a:off x="3266410" y="9496110"/>
                <a:ext cx="253890" cy="929896"/>
              </a:xfrm>
              <a:prstGeom prst="straightConnector1">
                <a:avLst/>
              </a:prstGeom>
              <a:noFill/>
              <a:ln w="9525" cap="flat" cmpd="sng">
                <a:solidFill>
                  <a:srgbClr val="A4545D">
                    <a:alpha val="33725"/>
                  </a:srgbClr>
                </a:solidFill>
                <a:prstDash val="solid"/>
                <a:miter lim="800000"/>
                <a:headEnd type="none" w="sm" len="sm"/>
                <a:tailEnd type="none" w="sm" len="sm"/>
              </a:ln>
            </p:spPr>
          </p:cxnSp>
          <p:cxnSp>
            <p:nvCxnSpPr>
              <p:cNvPr id="1920" name="Google Shape;1920;p48"/>
              <p:cNvCxnSpPr/>
              <p:nvPr/>
            </p:nvCxnSpPr>
            <p:spPr>
              <a:xfrm rot="10800000">
                <a:off x="2778880" y="9130070"/>
                <a:ext cx="741423" cy="366041"/>
              </a:xfrm>
              <a:prstGeom prst="straightConnector1">
                <a:avLst/>
              </a:prstGeom>
              <a:noFill/>
              <a:ln w="9525" cap="flat" cmpd="sng">
                <a:solidFill>
                  <a:srgbClr val="A4545D">
                    <a:alpha val="33725"/>
                  </a:srgbClr>
                </a:solidFill>
                <a:prstDash val="solid"/>
                <a:miter lim="800000"/>
                <a:headEnd type="none" w="sm" len="sm"/>
                <a:tailEnd type="none" w="sm" len="sm"/>
              </a:ln>
            </p:spPr>
          </p:cxnSp>
          <p:cxnSp>
            <p:nvCxnSpPr>
              <p:cNvPr id="1921" name="Google Shape;1921;p48"/>
              <p:cNvCxnSpPr/>
              <p:nvPr/>
            </p:nvCxnSpPr>
            <p:spPr>
              <a:xfrm rot="10800000" flipH="1">
                <a:off x="4233687" y="10172114"/>
                <a:ext cx="4786531" cy="1239862"/>
              </a:xfrm>
              <a:prstGeom prst="straightConnector1">
                <a:avLst/>
              </a:prstGeom>
              <a:noFill/>
              <a:ln w="9525" cap="flat" cmpd="sng">
                <a:solidFill>
                  <a:srgbClr val="A4545D">
                    <a:alpha val="33725"/>
                  </a:srgbClr>
                </a:solidFill>
                <a:prstDash val="solid"/>
                <a:miter lim="800000"/>
                <a:headEnd type="none" w="sm" len="sm"/>
                <a:tailEnd type="none" w="sm" len="sm"/>
              </a:ln>
            </p:spPr>
          </p:cxnSp>
          <p:cxnSp>
            <p:nvCxnSpPr>
              <p:cNvPr id="1922" name="Google Shape;1922;p48"/>
              <p:cNvCxnSpPr/>
              <p:nvPr/>
            </p:nvCxnSpPr>
            <p:spPr>
              <a:xfrm flipH="1">
                <a:off x="7584106" y="6306114"/>
                <a:ext cx="853571" cy="1632379"/>
              </a:xfrm>
              <a:prstGeom prst="straightConnector1">
                <a:avLst/>
              </a:prstGeom>
              <a:noFill/>
              <a:ln w="9525" cap="flat" cmpd="sng">
                <a:solidFill>
                  <a:srgbClr val="A4545D">
                    <a:alpha val="33725"/>
                  </a:srgbClr>
                </a:solidFill>
                <a:prstDash val="solid"/>
                <a:miter lim="800000"/>
                <a:headEnd type="none" w="sm" len="sm"/>
                <a:tailEnd type="none" w="sm" len="sm"/>
              </a:ln>
            </p:spPr>
          </p:cxnSp>
          <p:cxnSp>
            <p:nvCxnSpPr>
              <p:cNvPr id="1923" name="Google Shape;1923;p48"/>
              <p:cNvCxnSpPr/>
              <p:nvPr/>
            </p:nvCxnSpPr>
            <p:spPr>
              <a:xfrm>
                <a:off x="4581038" y="5667494"/>
                <a:ext cx="0" cy="1295933"/>
              </a:xfrm>
              <a:prstGeom prst="straightConnector1">
                <a:avLst/>
              </a:prstGeom>
              <a:noFill/>
              <a:ln w="9525" cap="flat" cmpd="sng">
                <a:solidFill>
                  <a:srgbClr val="A4545D">
                    <a:alpha val="33725"/>
                  </a:srgbClr>
                </a:solidFill>
                <a:prstDash val="solid"/>
                <a:miter lim="800000"/>
                <a:headEnd type="none" w="sm" len="sm"/>
                <a:tailEnd type="none" w="sm" len="sm"/>
              </a:ln>
            </p:spPr>
          </p:cxnSp>
          <p:cxnSp>
            <p:nvCxnSpPr>
              <p:cNvPr id="1924" name="Google Shape;1924;p48"/>
              <p:cNvCxnSpPr/>
              <p:nvPr/>
            </p:nvCxnSpPr>
            <p:spPr>
              <a:xfrm rot="10800000" flipH="1">
                <a:off x="2862994" y="6963428"/>
                <a:ext cx="1718044" cy="788152"/>
              </a:xfrm>
              <a:prstGeom prst="straightConnector1">
                <a:avLst/>
              </a:prstGeom>
              <a:noFill/>
              <a:ln w="9525" cap="flat" cmpd="sng">
                <a:solidFill>
                  <a:srgbClr val="A4545D">
                    <a:alpha val="33725"/>
                  </a:srgbClr>
                </a:solidFill>
                <a:prstDash val="solid"/>
                <a:miter lim="800000"/>
                <a:headEnd type="none" w="sm" len="sm"/>
                <a:tailEnd type="none" w="sm" len="sm"/>
              </a:ln>
            </p:spPr>
          </p:cxnSp>
          <p:cxnSp>
            <p:nvCxnSpPr>
              <p:cNvPr id="1925" name="Google Shape;1925;p48"/>
              <p:cNvCxnSpPr/>
              <p:nvPr/>
            </p:nvCxnSpPr>
            <p:spPr>
              <a:xfrm rot="10800000" flipH="1">
                <a:off x="4581038" y="6164374"/>
                <a:ext cx="1867577" cy="799054"/>
              </a:xfrm>
              <a:prstGeom prst="straightConnector1">
                <a:avLst/>
              </a:prstGeom>
              <a:noFill/>
              <a:ln w="9525" cap="flat" cmpd="sng">
                <a:solidFill>
                  <a:srgbClr val="A4545D">
                    <a:alpha val="33725"/>
                  </a:srgbClr>
                </a:solidFill>
                <a:prstDash val="solid"/>
                <a:miter lim="800000"/>
                <a:headEnd type="none" w="sm" len="sm"/>
                <a:tailEnd type="none" w="sm" len="sm"/>
              </a:ln>
            </p:spPr>
          </p:cxnSp>
          <p:cxnSp>
            <p:nvCxnSpPr>
              <p:cNvPr id="1926" name="Google Shape;1926;p48"/>
              <p:cNvCxnSpPr/>
              <p:nvPr/>
            </p:nvCxnSpPr>
            <p:spPr>
              <a:xfrm>
                <a:off x="6504680" y="6173716"/>
                <a:ext cx="1079422" cy="1764774"/>
              </a:xfrm>
              <a:prstGeom prst="straightConnector1">
                <a:avLst/>
              </a:prstGeom>
              <a:noFill/>
              <a:ln w="9525" cap="flat" cmpd="sng">
                <a:solidFill>
                  <a:srgbClr val="A4545D">
                    <a:alpha val="33725"/>
                  </a:srgbClr>
                </a:solidFill>
                <a:prstDash val="solid"/>
                <a:miter lim="800000"/>
                <a:headEnd type="none" w="sm" len="sm"/>
                <a:tailEnd type="none" w="sm" len="sm"/>
              </a:ln>
            </p:spPr>
          </p:cxnSp>
          <p:cxnSp>
            <p:nvCxnSpPr>
              <p:cNvPr id="1927" name="Google Shape;1927;p48"/>
              <p:cNvCxnSpPr/>
              <p:nvPr/>
            </p:nvCxnSpPr>
            <p:spPr>
              <a:xfrm>
                <a:off x="7584106" y="7938496"/>
                <a:ext cx="1200916" cy="685352"/>
              </a:xfrm>
              <a:prstGeom prst="straightConnector1">
                <a:avLst/>
              </a:prstGeom>
              <a:noFill/>
              <a:ln w="9525" cap="flat" cmpd="sng">
                <a:solidFill>
                  <a:srgbClr val="A4545D">
                    <a:alpha val="33725"/>
                  </a:srgbClr>
                </a:solidFill>
                <a:prstDash val="solid"/>
                <a:miter lim="800000"/>
                <a:headEnd type="none" w="sm" len="sm"/>
                <a:tailEnd type="none" w="sm" len="sm"/>
              </a:ln>
            </p:spPr>
          </p:cxnSp>
          <p:cxnSp>
            <p:nvCxnSpPr>
              <p:cNvPr id="1928" name="Google Shape;1928;p48"/>
              <p:cNvCxnSpPr/>
              <p:nvPr/>
            </p:nvCxnSpPr>
            <p:spPr>
              <a:xfrm>
                <a:off x="10215079" y="9513996"/>
                <a:ext cx="1436116" cy="2233616"/>
              </a:xfrm>
              <a:prstGeom prst="straightConnector1">
                <a:avLst/>
              </a:prstGeom>
              <a:noFill/>
              <a:ln w="9525" cap="flat" cmpd="sng">
                <a:solidFill>
                  <a:srgbClr val="A4545D">
                    <a:alpha val="33725"/>
                  </a:srgbClr>
                </a:solidFill>
                <a:prstDash val="solid"/>
                <a:miter lim="800000"/>
                <a:headEnd type="none" w="sm" len="sm"/>
                <a:tailEnd type="none" w="sm" len="sm"/>
              </a:ln>
            </p:spPr>
          </p:cxnSp>
          <p:cxnSp>
            <p:nvCxnSpPr>
              <p:cNvPr id="1929" name="Google Shape;1929;p48"/>
              <p:cNvCxnSpPr/>
              <p:nvPr/>
            </p:nvCxnSpPr>
            <p:spPr>
              <a:xfrm rot="10800000">
                <a:off x="5998460" y="10950921"/>
                <a:ext cx="909646" cy="911206"/>
              </a:xfrm>
              <a:prstGeom prst="straightConnector1">
                <a:avLst/>
              </a:prstGeom>
              <a:noFill/>
              <a:ln w="9525" cap="flat" cmpd="sng">
                <a:solidFill>
                  <a:srgbClr val="A4545D">
                    <a:alpha val="33725"/>
                  </a:srgbClr>
                </a:solidFill>
                <a:prstDash val="solid"/>
                <a:miter lim="800000"/>
                <a:headEnd type="none" w="sm" len="sm"/>
                <a:tailEnd type="none" w="sm" len="sm"/>
              </a:ln>
            </p:spPr>
          </p:cxnSp>
          <p:sp>
            <p:nvSpPr>
              <p:cNvPr id="1930" name="Google Shape;1930;p48"/>
              <p:cNvSpPr/>
              <p:nvPr/>
            </p:nvSpPr>
            <p:spPr>
              <a:xfrm rot="10800000" flipH="1">
                <a:off x="5443948" y="11862123"/>
                <a:ext cx="123050" cy="121494"/>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mbria"/>
                  <a:ea typeface="Cambria"/>
                  <a:cs typeface="Cambria"/>
                  <a:sym typeface="Cambria"/>
                </a:endParaRPr>
              </a:p>
            </p:txBody>
          </p:sp>
          <p:sp>
            <p:nvSpPr>
              <p:cNvPr id="1931" name="Google Shape;1931;p48"/>
              <p:cNvSpPr/>
              <p:nvPr/>
            </p:nvSpPr>
            <p:spPr>
              <a:xfrm rot="10800000" flipH="1">
                <a:off x="6842686" y="11796703"/>
                <a:ext cx="121494" cy="121494"/>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mbria"/>
                  <a:ea typeface="Cambria"/>
                  <a:cs typeface="Cambria"/>
                  <a:sym typeface="Cambria"/>
                </a:endParaRPr>
              </a:p>
            </p:txBody>
          </p:sp>
          <p:sp>
            <p:nvSpPr>
              <p:cNvPr id="1932" name="Google Shape;1932;p48"/>
              <p:cNvSpPr/>
              <p:nvPr/>
            </p:nvSpPr>
            <p:spPr>
              <a:xfrm rot="10800000" flipH="1">
                <a:off x="8127709" y="11158083"/>
                <a:ext cx="123050" cy="121494"/>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mbria"/>
                  <a:ea typeface="Cambria"/>
                  <a:cs typeface="Cambria"/>
                  <a:sym typeface="Cambria"/>
                </a:endParaRPr>
              </a:p>
            </p:txBody>
          </p:sp>
          <p:sp>
            <p:nvSpPr>
              <p:cNvPr id="1933" name="Google Shape;1933;p48"/>
              <p:cNvSpPr/>
              <p:nvPr/>
            </p:nvSpPr>
            <p:spPr>
              <a:xfrm rot="10800000" flipH="1">
                <a:off x="8954802" y="10116036"/>
                <a:ext cx="121494" cy="121494"/>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mbria"/>
                  <a:ea typeface="Cambria"/>
                  <a:cs typeface="Cambria"/>
                  <a:sym typeface="Cambria"/>
                </a:endParaRPr>
              </a:p>
            </p:txBody>
          </p:sp>
          <p:sp>
            <p:nvSpPr>
              <p:cNvPr id="1934" name="Google Shape;1934;p48"/>
              <p:cNvSpPr/>
              <p:nvPr/>
            </p:nvSpPr>
            <p:spPr>
              <a:xfrm rot="10800000" flipH="1">
                <a:off x="5942382" y="10894843"/>
                <a:ext cx="121494" cy="121494"/>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mbria"/>
                  <a:ea typeface="Cambria"/>
                  <a:cs typeface="Cambria"/>
                  <a:sym typeface="Cambria"/>
                </a:endParaRPr>
              </a:p>
            </p:txBody>
          </p:sp>
          <p:sp>
            <p:nvSpPr>
              <p:cNvPr id="1935" name="Google Shape;1935;p48"/>
              <p:cNvSpPr/>
              <p:nvPr/>
            </p:nvSpPr>
            <p:spPr>
              <a:xfrm rot="10800000" flipH="1">
                <a:off x="4177612" y="11354338"/>
                <a:ext cx="121494" cy="123050"/>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mbria"/>
                  <a:ea typeface="Cambria"/>
                  <a:cs typeface="Cambria"/>
                  <a:sym typeface="Cambria"/>
                </a:endParaRPr>
              </a:p>
            </p:txBody>
          </p:sp>
          <p:sp>
            <p:nvSpPr>
              <p:cNvPr id="1936" name="Google Shape;1936;p48"/>
              <p:cNvSpPr/>
              <p:nvPr/>
            </p:nvSpPr>
            <p:spPr>
              <a:xfrm rot="10800000" flipH="1">
                <a:off x="3200990" y="10369927"/>
                <a:ext cx="132399" cy="121494"/>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mbria"/>
                  <a:ea typeface="Cambria"/>
                  <a:cs typeface="Cambria"/>
                  <a:sym typeface="Cambria"/>
                </a:endParaRPr>
              </a:p>
            </p:txBody>
          </p:sp>
          <p:sp>
            <p:nvSpPr>
              <p:cNvPr id="1937" name="Google Shape;1937;p48"/>
              <p:cNvSpPr/>
              <p:nvPr/>
            </p:nvSpPr>
            <p:spPr>
              <a:xfrm rot="10800000" flipH="1">
                <a:off x="3454883" y="9430686"/>
                <a:ext cx="121494" cy="123050"/>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mbria"/>
                  <a:ea typeface="Cambria"/>
                  <a:cs typeface="Cambria"/>
                  <a:sym typeface="Cambria"/>
                </a:endParaRPr>
              </a:p>
            </p:txBody>
          </p:sp>
          <p:sp>
            <p:nvSpPr>
              <p:cNvPr id="1938" name="Google Shape;1938;p48"/>
              <p:cNvSpPr/>
              <p:nvPr/>
            </p:nvSpPr>
            <p:spPr>
              <a:xfrm rot="10800000" flipH="1">
                <a:off x="2722806" y="9073994"/>
                <a:ext cx="121494" cy="123050"/>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mbria"/>
                  <a:ea typeface="Cambria"/>
                  <a:cs typeface="Cambria"/>
                  <a:sym typeface="Cambria"/>
                </a:endParaRPr>
              </a:p>
            </p:txBody>
          </p:sp>
          <p:sp>
            <p:nvSpPr>
              <p:cNvPr id="1939" name="Google Shape;1939;p48"/>
              <p:cNvSpPr/>
              <p:nvPr/>
            </p:nvSpPr>
            <p:spPr>
              <a:xfrm rot="10800000" flipH="1">
                <a:off x="2806916" y="7695505"/>
                <a:ext cx="121494" cy="121494"/>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mbria"/>
                  <a:ea typeface="Cambria"/>
                  <a:cs typeface="Cambria"/>
                  <a:sym typeface="Cambria"/>
                </a:endParaRPr>
              </a:p>
            </p:txBody>
          </p:sp>
          <p:sp>
            <p:nvSpPr>
              <p:cNvPr id="1940" name="Google Shape;1940;p48"/>
              <p:cNvSpPr/>
              <p:nvPr/>
            </p:nvSpPr>
            <p:spPr>
              <a:xfrm rot="10800000" flipH="1">
                <a:off x="4524960" y="6896451"/>
                <a:ext cx="121494" cy="123050"/>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mbria"/>
                  <a:ea typeface="Cambria"/>
                  <a:cs typeface="Cambria"/>
                  <a:sym typeface="Cambria"/>
                </a:endParaRPr>
              </a:p>
            </p:txBody>
          </p:sp>
          <p:sp>
            <p:nvSpPr>
              <p:cNvPr id="1941" name="Google Shape;1941;p48"/>
              <p:cNvSpPr/>
              <p:nvPr/>
            </p:nvSpPr>
            <p:spPr>
              <a:xfrm rot="10800000" flipH="1">
                <a:off x="4524960" y="5602075"/>
                <a:ext cx="121494" cy="121494"/>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mbria"/>
                  <a:ea typeface="Cambria"/>
                  <a:cs typeface="Cambria"/>
                  <a:sym typeface="Cambria"/>
                </a:endParaRPr>
              </a:p>
            </p:txBody>
          </p:sp>
          <p:sp>
            <p:nvSpPr>
              <p:cNvPr id="1942" name="Google Shape;1942;p48"/>
              <p:cNvSpPr/>
              <p:nvPr/>
            </p:nvSpPr>
            <p:spPr>
              <a:xfrm rot="10800000" flipH="1">
                <a:off x="3454883" y="6436953"/>
                <a:ext cx="121494" cy="132398"/>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mbria"/>
                  <a:ea typeface="Cambria"/>
                  <a:cs typeface="Cambria"/>
                  <a:sym typeface="Cambria"/>
                </a:endParaRPr>
              </a:p>
            </p:txBody>
          </p:sp>
          <p:sp>
            <p:nvSpPr>
              <p:cNvPr id="1943" name="Google Shape;1943;p48"/>
              <p:cNvSpPr/>
              <p:nvPr/>
            </p:nvSpPr>
            <p:spPr>
              <a:xfrm rot="10800000" flipH="1">
                <a:off x="6392534" y="6108299"/>
                <a:ext cx="121494" cy="123050"/>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mbria"/>
                  <a:ea typeface="Cambria"/>
                  <a:cs typeface="Cambria"/>
                  <a:sym typeface="Cambria"/>
                </a:endParaRPr>
              </a:p>
            </p:txBody>
          </p:sp>
          <p:sp>
            <p:nvSpPr>
              <p:cNvPr id="1944" name="Google Shape;1944;p48"/>
              <p:cNvSpPr/>
              <p:nvPr/>
            </p:nvSpPr>
            <p:spPr>
              <a:xfrm rot="10800000" flipH="1">
                <a:off x="7227412" y="5489926"/>
                <a:ext cx="121494" cy="121494"/>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mbria"/>
                  <a:ea typeface="Cambria"/>
                  <a:cs typeface="Cambria"/>
                  <a:sym typeface="Cambria"/>
                </a:endParaRPr>
              </a:p>
            </p:txBody>
          </p:sp>
          <p:sp>
            <p:nvSpPr>
              <p:cNvPr id="1945" name="Google Shape;1945;p48"/>
              <p:cNvSpPr/>
              <p:nvPr/>
            </p:nvSpPr>
            <p:spPr>
              <a:xfrm rot="10800000" flipH="1">
                <a:off x="5875403" y="5254728"/>
                <a:ext cx="123050" cy="121494"/>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mbria"/>
                  <a:ea typeface="Cambria"/>
                  <a:cs typeface="Cambria"/>
                  <a:sym typeface="Cambria"/>
                </a:endParaRPr>
              </a:p>
            </p:txBody>
          </p:sp>
          <p:sp>
            <p:nvSpPr>
              <p:cNvPr id="1946" name="Google Shape;1946;p48"/>
              <p:cNvSpPr/>
              <p:nvPr/>
            </p:nvSpPr>
            <p:spPr>
              <a:xfrm rot="10800000" flipH="1">
                <a:off x="8381603" y="6250043"/>
                <a:ext cx="121494" cy="121494"/>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mbria"/>
                  <a:ea typeface="Cambria"/>
                  <a:cs typeface="Cambria"/>
                  <a:sym typeface="Cambria"/>
                </a:endParaRPr>
              </a:p>
            </p:txBody>
          </p:sp>
          <p:sp>
            <p:nvSpPr>
              <p:cNvPr id="1947" name="Google Shape;1947;p48"/>
              <p:cNvSpPr/>
              <p:nvPr/>
            </p:nvSpPr>
            <p:spPr>
              <a:xfrm rot="10800000" flipH="1">
                <a:off x="7528028" y="7882421"/>
                <a:ext cx="121494" cy="121494"/>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mbria"/>
                  <a:ea typeface="Cambria"/>
                  <a:cs typeface="Cambria"/>
                  <a:sym typeface="Cambria"/>
                </a:endParaRPr>
              </a:p>
            </p:txBody>
          </p:sp>
          <p:sp>
            <p:nvSpPr>
              <p:cNvPr id="1948" name="Google Shape;1948;p48"/>
              <p:cNvSpPr/>
              <p:nvPr/>
            </p:nvSpPr>
            <p:spPr>
              <a:xfrm rot="10800000" flipH="1">
                <a:off x="8728941" y="8558425"/>
                <a:ext cx="121494" cy="121494"/>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mbria"/>
                  <a:ea typeface="Cambria"/>
                  <a:cs typeface="Cambria"/>
                  <a:sym typeface="Cambria"/>
                </a:endParaRPr>
              </a:p>
            </p:txBody>
          </p:sp>
          <p:sp>
            <p:nvSpPr>
              <p:cNvPr id="1949" name="Google Shape;1949;p48"/>
              <p:cNvSpPr/>
              <p:nvPr/>
            </p:nvSpPr>
            <p:spPr>
              <a:xfrm rot="10800000" flipH="1">
                <a:off x="9085631" y="7357510"/>
                <a:ext cx="121494" cy="121494"/>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mbria"/>
                  <a:ea typeface="Cambria"/>
                  <a:cs typeface="Cambria"/>
                  <a:sym typeface="Cambria"/>
                </a:endParaRPr>
              </a:p>
            </p:txBody>
          </p:sp>
          <p:sp>
            <p:nvSpPr>
              <p:cNvPr id="1950" name="Google Shape;1950;p48"/>
              <p:cNvSpPr/>
              <p:nvPr/>
            </p:nvSpPr>
            <p:spPr>
              <a:xfrm rot="10800000" flipH="1">
                <a:off x="9330179" y="8782698"/>
                <a:ext cx="121494" cy="123050"/>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mbria"/>
                  <a:ea typeface="Cambria"/>
                  <a:cs typeface="Cambria"/>
                  <a:sym typeface="Cambria"/>
                </a:endParaRPr>
              </a:p>
            </p:txBody>
          </p:sp>
        </p:grpSp>
      </p:grpSp>
      <p:sp>
        <p:nvSpPr>
          <p:cNvPr id="1951" name="Google Shape;1951;p48"/>
          <p:cNvSpPr txBox="1"/>
          <p:nvPr/>
        </p:nvSpPr>
        <p:spPr>
          <a:xfrm>
            <a:off x="1692255" y="512466"/>
            <a:ext cx="2575627" cy="70675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2400">
              <a:solidFill>
                <a:schemeClr val="lt1"/>
              </a:solidFill>
              <a:latin typeface="Cambria"/>
              <a:ea typeface="Cambria"/>
              <a:cs typeface="Cambria"/>
              <a:sym typeface="Cambria"/>
            </a:endParaRPr>
          </a:p>
          <a:p>
            <a:pPr marL="0" marR="0" lvl="0" indent="0" algn="l" rtl="0">
              <a:spcBef>
                <a:spcPts val="0"/>
              </a:spcBef>
              <a:spcAft>
                <a:spcPts val="0"/>
              </a:spcAft>
              <a:buNone/>
            </a:pPr>
            <a:endParaRPr sz="1600">
              <a:solidFill>
                <a:schemeClr val="lt1"/>
              </a:solidFill>
              <a:latin typeface="Cambria"/>
              <a:ea typeface="Cambria"/>
              <a:cs typeface="Cambria"/>
              <a:sym typeface="Cambria"/>
            </a:endParaRPr>
          </a:p>
        </p:txBody>
      </p:sp>
      <p:sp>
        <p:nvSpPr>
          <p:cNvPr id="1952" name="Google Shape;1952;p48"/>
          <p:cNvSpPr txBox="1"/>
          <p:nvPr/>
        </p:nvSpPr>
        <p:spPr>
          <a:xfrm>
            <a:off x="1649095" y="475615"/>
            <a:ext cx="7774940" cy="70675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000" dirty="0">
                <a:solidFill>
                  <a:schemeClr val="lt1"/>
                </a:solidFill>
                <a:latin typeface="Impact" panose="020B0806030902050204" pitchFamily="34" charset="0"/>
                <a:ea typeface="Cambria"/>
                <a:cs typeface="Cambria"/>
                <a:sym typeface="Cambria"/>
              </a:rPr>
              <a:t>Problem, Value &amp; Sensor</a:t>
            </a:r>
            <a:endParaRPr dirty="0">
              <a:latin typeface="Impact" panose="020B0806030902050204" pitchFamily="34" charset="0"/>
            </a:endParaRPr>
          </a:p>
        </p:txBody>
      </p:sp>
      <p:sp>
        <p:nvSpPr>
          <p:cNvPr id="1953" name="Google Shape;1953;p48"/>
          <p:cNvSpPr txBox="1"/>
          <p:nvPr/>
        </p:nvSpPr>
        <p:spPr>
          <a:xfrm>
            <a:off x="3706495" y="1805305"/>
            <a:ext cx="7059930" cy="10147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chemeClr val="accent2"/>
                </a:solidFill>
                <a:latin typeface="Cambria"/>
                <a:ea typeface="Cambria"/>
                <a:cs typeface="Cambria"/>
                <a:sym typeface="Cambria"/>
              </a:rPr>
              <a:t>Accuracy Lose</a:t>
            </a:r>
            <a:endParaRPr sz="2000" b="1">
              <a:solidFill>
                <a:schemeClr val="accent2"/>
              </a:solidFill>
              <a:latin typeface="Cambria"/>
              <a:ea typeface="Cambria"/>
              <a:cs typeface="Cambria"/>
              <a:sym typeface="Cambria"/>
            </a:endParaRPr>
          </a:p>
          <a:p>
            <a:pPr marL="0" marR="0" lvl="0" indent="0" algn="l" rtl="0">
              <a:spcBef>
                <a:spcPts val="0"/>
              </a:spcBef>
              <a:spcAft>
                <a:spcPts val="0"/>
              </a:spcAft>
              <a:buNone/>
            </a:pPr>
            <a:r>
              <a:rPr lang="en-US" sz="2000">
                <a:solidFill>
                  <a:schemeClr val="lt1"/>
                </a:solidFill>
                <a:latin typeface="Cambria"/>
                <a:ea typeface="Cambria"/>
                <a:cs typeface="Cambria"/>
                <a:sym typeface="Cambria"/>
              </a:rPr>
              <a:t>The transfer of laboratory-controlled FER system to real-world application technology has low accuracy</a:t>
            </a:r>
            <a:endParaRPr/>
          </a:p>
        </p:txBody>
      </p:sp>
      <p:sp>
        <p:nvSpPr>
          <p:cNvPr id="1954" name="Google Shape;1954;p48"/>
          <p:cNvSpPr txBox="1"/>
          <p:nvPr/>
        </p:nvSpPr>
        <p:spPr>
          <a:xfrm>
            <a:off x="1437005" y="1931035"/>
            <a:ext cx="2787015" cy="5835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1">
                <a:solidFill>
                  <a:schemeClr val="lt1"/>
                </a:solidFill>
                <a:latin typeface="Cambria"/>
                <a:ea typeface="Cambria"/>
                <a:cs typeface="Cambria"/>
                <a:sym typeface="Cambria"/>
              </a:rPr>
              <a:t>Problem</a:t>
            </a:r>
            <a:endParaRPr/>
          </a:p>
        </p:txBody>
      </p:sp>
      <p:sp>
        <p:nvSpPr>
          <p:cNvPr id="1955" name="Google Shape;1955;p48"/>
          <p:cNvSpPr txBox="1"/>
          <p:nvPr/>
        </p:nvSpPr>
        <p:spPr>
          <a:xfrm>
            <a:off x="1496694" y="3413760"/>
            <a:ext cx="1476493" cy="5835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1" dirty="0">
                <a:solidFill>
                  <a:schemeClr val="lt1"/>
                </a:solidFill>
                <a:latin typeface="Cambria"/>
                <a:ea typeface="Cambria"/>
                <a:cs typeface="Cambria"/>
                <a:sym typeface="Cambria"/>
              </a:rPr>
              <a:t>Value</a:t>
            </a:r>
            <a:endParaRPr dirty="0"/>
          </a:p>
        </p:txBody>
      </p:sp>
      <p:sp>
        <p:nvSpPr>
          <p:cNvPr id="1956" name="Google Shape;1956;p48"/>
          <p:cNvSpPr txBox="1"/>
          <p:nvPr/>
        </p:nvSpPr>
        <p:spPr>
          <a:xfrm>
            <a:off x="3706495" y="3352165"/>
            <a:ext cx="7059930" cy="70675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chemeClr val="accent2"/>
                </a:solidFill>
                <a:latin typeface="Cambria"/>
                <a:ea typeface="Cambria"/>
                <a:cs typeface="Cambria"/>
                <a:sym typeface="Cambria"/>
              </a:rPr>
              <a:t>Improve accuracy</a:t>
            </a:r>
            <a:endParaRPr/>
          </a:p>
          <a:p>
            <a:pPr marL="0" marR="0" lvl="0" indent="0" algn="l" rtl="0">
              <a:spcBef>
                <a:spcPts val="0"/>
              </a:spcBef>
              <a:spcAft>
                <a:spcPts val="0"/>
              </a:spcAft>
              <a:buNone/>
            </a:pPr>
            <a:r>
              <a:rPr lang="en-US" sz="2000">
                <a:solidFill>
                  <a:schemeClr val="lt1"/>
                </a:solidFill>
                <a:latin typeface="Cambria"/>
                <a:ea typeface="Cambria"/>
                <a:cs typeface="Cambria"/>
                <a:sym typeface="Cambria"/>
              </a:rPr>
              <a:t>We use other sensors to provide additional information</a:t>
            </a:r>
            <a:endParaRPr/>
          </a:p>
        </p:txBody>
      </p:sp>
      <p:sp>
        <p:nvSpPr>
          <p:cNvPr id="1957" name="Google Shape;1957;p48"/>
          <p:cNvSpPr txBox="1"/>
          <p:nvPr/>
        </p:nvSpPr>
        <p:spPr>
          <a:xfrm>
            <a:off x="1496695" y="4880610"/>
            <a:ext cx="1476494"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1">
                <a:solidFill>
                  <a:schemeClr val="lt1"/>
                </a:solidFill>
                <a:latin typeface="Cambria"/>
                <a:ea typeface="Cambria"/>
                <a:cs typeface="Cambria"/>
                <a:sym typeface="Cambria"/>
              </a:rPr>
              <a:t>Sensor</a:t>
            </a:r>
            <a:endParaRPr/>
          </a:p>
        </p:txBody>
      </p:sp>
      <p:sp>
        <p:nvSpPr>
          <p:cNvPr id="1958" name="Google Shape;1958;p48"/>
          <p:cNvSpPr txBox="1"/>
          <p:nvPr/>
        </p:nvSpPr>
        <p:spPr>
          <a:xfrm>
            <a:off x="3706495" y="4573270"/>
            <a:ext cx="7963535" cy="119888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accent2"/>
                </a:solidFill>
                <a:latin typeface="Cambria"/>
                <a:ea typeface="Cambria"/>
                <a:cs typeface="Cambria"/>
                <a:sym typeface="Cambria"/>
              </a:rPr>
              <a:t>1. Detailed-face sensors</a:t>
            </a:r>
            <a:r>
              <a:rPr lang="en-US" sz="2400">
                <a:solidFill>
                  <a:schemeClr val="lt1"/>
                </a:solidFill>
                <a:latin typeface="Cambria"/>
                <a:ea typeface="Cambria"/>
                <a:cs typeface="Cambria"/>
                <a:sym typeface="Cambria"/>
              </a:rPr>
              <a:t>     e.g. eye-trackers</a:t>
            </a:r>
            <a:endParaRPr/>
          </a:p>
          <a:p>
            <a:pPr marL="0" marR="0" lvl="0" indent="0" algn="l" rtl="0">
              <a:spcBef>
                <a:spcPts val="0"/>
              </a:spcBef>
              <a:spcAft>
                <a:spcPts val="0"/>
              </a:spcAft>
              <a:buNone/>
            </a:pPr>
            <a:r>
              <a:rPr lang="en-US" sz="2400">
                <a:solidFill>
                  <a:schemeClr val="accent2"/>
                </a:solidFill>
                <a:latin typeface="Cambria"/>
                <a:ea typeface="Cambria"/>
                <a:cs typeface="Cambria"/>
                <a:sym typeface="Cambria"/>
              </a:rPr>
              <a:t>2. Non-visual sensors</a:t>
            </a:r>
            <a:r>
              <a:rPr lang="en-US" sz="2400">
                <a:solidFill>
                  <a:schemeClr val="lt1"/>
                </a:solidFill>
                <a:latin typeface="Cambria"/>
                <a:ea typeface="Cambria"/>
                <a:cs typeface="Cambria"/>
                <a:sym typeface="Cambria"/>
              </a:rPr>
              <a:t>          e.g. EEG, audio</a:t>
            </a:r>
            <a:endParaRPr/>
          </a:p>
          <a:p>
            <a:pPr marL="0" marR="0" lvl="0" indent="0" algn="l" rtl="0">
              <a:spcBef>
                <a:spcPts val="0"/>
              </a:spcBef>
              <a:spcAft>
                <a:spcPts val="0"/>
              </a:spcAft>
              <a:buNone/>
            </a:pPr>
            <a:r>
              <a:rPr lang="en-US" sz="2400">
                <a:solidFill>
                  <a:schemeClr val="accent2"/>
                </a:solidFill>
                <a:latin typeface="Cambria"/>
                <a:ea typeface="Cambria"/>
                <a:cs typeface="Cambria"/>
                <a:sym typeface="Cambria"/>
              </a:rPr>
              <a:t>3. Target-focused sensors</a:t>
            </a:r>
            <a:r>
              <a:rPr lang="en-US" sz="2400">
                <a:solidFill>
                  <a:schemeClr val="lt1"/>
                </a:solidFill>
                <a:latin typeface="Cambria"/>
                <a:ea typeface="Cambria"/>
                <a:cs typeface="Cambria"/>
                <a:sym typeface="Cambria"/>
              </a:rPr>
              <a:t>  e.g. infrared thermal sensors</a:t>
            </a:r>
            <a:endParaRPr/>
          </a:p>
        </p:txBody>
      </p:sp>
    </p:spTree>
  </p:cSld>
  <p:clrMapOvr>
    <a:masterClrMapping/>
  </p:clrMapOvr>
  <mc:AlternateContent xmlns:mc="http://schemas.openxmlformats.org/markup-compatibility/2006" xmlns:p14="http://schemas.microsoft.com/office/powerpoint/2010/main">
    <mc:Choice Requires="p14">
      <p:transition spd="slow" p14:dur="2000" advTm="22794"/>
    </mc:Choice>
    <mc:Fallback xmlns="">
      <p:transition spd="slow" advTm="22794"/>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962"/>
        <p:cNvGrpSpPr/>
        <p:nvPr/>
      </p:nvGrpSpPr>
      <p:grpSpPr>
        <a:xfrm>
          <a:off x="0" y="0"/>
          <a:ext cx="0" cy="0"/>
          <a:chOff x="0" y="0"/>
          <a:chExt cx="0" cy="0"/>
        </a:xfrm>
      </p:grpSpPr>
      <p:sp>
        <p:nvSpPr>
          <p:cNvPr id="1963" name="Google Shape;1963;p49"/>
          <p:cNvSpPr/>
          <p:nvPr/>
        </p:nvSpPr>
        <p:spPr>
          <a:xfrm>
            <a:off x="4352429" y="798326"/>
            <a:ext cx="3451880" cy="3451878"/>
          </a:xfrm>
          <a:prstGeom prst="ellipse">
            <a:avLst/>
          </a:prstGeom>
          <a:blipFill rotWithShape="1">
            <a:blip r:embed="rId3">
              <a:alphaModFix/>
            </a:blip>
            <a:stretch>
              <a:fillRect/>
            </a:stretch>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mbria"/>
              <a:ea typeface="Cambria"/>
              <a:cs typeface="Cambria"/>
              <a:sym typeface="Cambria"/>
            </a:endParaRPr>
          </a:p>
        </p:txBody>
      </p:sp>
      <p:grpSp>
        <p:nvGrpSpPr>
          <p:cNvPr id="1964" name="Google Shape;1964;p49"/>
          <p:cNvGrpSpPr/>
          <p:nvPr/>
        </p:nvGrpSpPr>
        <p:grpSpPr>
          <a:xfrm>
            <a:off x="4243251" y="701877"/>
            <a:ext cx="3651354" cy="3637638"/>
            <a:chOff x="2801258" y="450850"/>
            <a:chExt cx="5916613" cy="5894388"/>
          </a:xfrm>
        </p:grpSpPr>
        <p:sp>
          <p:nvSpPr>
            <p:cNvPr id="1965" name="Google Shape;1965;p49"/>
            <p:cNvSpPr/>
            <p:nvPr/>
          </p:nvSpPr>
          <p:spPr>
            <a:xfrm>
              <a:off x="2801258" y="450850"/>
              <a:ext cx="5916613" cy="5894388"/>
            </a:xfrm>
            <a:custGeom>
              <a:avLst/>
              <a:gdLst/>
              <a:ahLst/>
              <a:cxnLst/>
              <a:rect l="l" t="t" r="r" b="b"/>
              <a:pathLst>
                <a:path w="3727" h="3713" extrusionOk="0">
                  <a:moveTo>
                    <a:pt x="2229" y="3713"/>
                  </a:moveTo>
                  <a:lnTo>
                    <a:pt x="1448" y="3699"/>
                  </a:lnTo>
                  <a:lnTo>
                    <a:pt x="745" y="3373"/>
                  </a:lnTo>
                  <a:lnTo>
                    <a:pt x="234" y="2783"/>
                  </a:lnTo>
                  <a:lnTo>
                    <a:pt x="0" y="2038"/>
                  </a:lnTo>
                  <a:lnTo>
                    <a:pt x="99" y="1264"/>
                  </a:lnTo>
                  <a:lnTo>
                    <a:pt x="496" y="596"/>
                  </a:lnTo>
                  <a:lnTo>
                    <a:pt x="1135" y="149"/>
                  </a:lnTo>
                  <a:lnTo>
                    <a:pt x="1902" y="0"/>
                  </a:lnTo>
                  <a:lnTo>
                    <a:pt x="2655" y="170"/>
                  </a:lnTo>
                  <a:lnTo>
                    <a:pt x="3279" y="639"/>
                  </a:lnTo>
                  <a:lnTo>
                    <a:pt x="3663" y="1320"/>
                  </a:lnTo>
                  <a:lnTo>
                    <a:pt x="3727" y="2102"/>
                  </a:lnTo>
                  <a:lnTo>
                    <a:pt x="3478" y="2833"/>
                  </a:lnTo>
                  <a:lnTo>
                    <a:pt x="2946" y="3408"/>
                  </a:lnTo>
                  <a:lnTo>
                    <a:pt x="2229" y="3713"/>
                  </a:lnTo>
                  <a:close/>
                </a:path>
              </a:pathLst>
            </a:custGeom>
            <a:noFill/>
            <a:ln w="9525" cap="rnd" cmpd="sng">
              <a:solidFill>
                <a:srgbClr val="D8D8D8">
                  <a:alpha val="32941"/>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mbria"/>
                <a:ea typeface="Cambria"/>
                <a:cs typeface="Cambria"/>
                <a:sym typeface="Cambria"/>
              </a:endParaRPr>
            </a:p>
          </p:txBody>
        </p:sp>
        <p:grpSp>
          <p:nvGrpSpPr>
            <p:cNvPr id="1966" name="Google Shape;1966;p49"/>
            <p:cNvGrpSpPr/>
            <p:nvPr/>
          </p:nvGrpSpPr>
          <p:grpSpPr>
            <a:xfrm>
              <a:off x="2801258" y="450850"/>
              <a:ext cx="5815012" cy="5894388"/>
              <a:chOff x="2801258" y="450850"/>
              <a:chExt cx="5815012" cy="5894388"/>
            </a:xfrm>
          </p:grpSpPr>
          <p:cxnSp>
            <p:nvCxnSpPr>
              <p:cNvPr id="1967" name="Google Shape;1967;p49"/>
              <p:cNvCxnSpPr/>
              <p:nvPr/>
            </p:nvCxnSpPr>
            <p:spPr>
              <a:xfrm>
                <a:off x="4603070" y="687388"/>
                <a:ext cx="3403600" cy="777875"/>
              </a:xfrm>
              <a:prstGeom prst="straightConnector1">
                <a:avLst/>
              </a:prstGeom>
              <a:solidFill>
                <a:schemeClr val="lt1"/>
              </a:solidFill>
              <a:ln w="9525" cap="rnd" cmpd="sng">
                <a:solidFill>
                  <a:srgbClr val="D8D8D8">
                    <a:alpha val="32941"/>
                  </a:srgbClr>
                </a:solidFill>
                <a:prstDash val="solid"/>
                <a:round/>
                <a:headEnd type="oval" w="med" len="med"/>
                <a:tailEnd type="oval" w="med" len="med"/>
              </a:ln>
            </p:spPr>
          </p:cxnSp>
          <p:cxnSp>
            <p:nvCxnSpPr>
              <p:cNvPr id="1968" name="Google Shape;1968;p49"/>
              <p:cNvCxnSpPr/>
              <p:nvPr/>
            </p:nvCxnSpPr>
            <p:spPr>
              <a:xfrm>
                <a:off x="8006670" y="1465263"/>
                <a:ext cx="315913" cy="3482975"/>
              </a:xfrm>
              <a:prstGeom prst="straightConnector1">
                <a:avLst/>
              </a:prstGeom>
              <a:solidFill>
                <a:schemeClr val="lt1"/>
              </a:solidFill>
              <a:ln w="9525" cap="rnd" cmpd="sng">
                <a:solidFill>
                  <a:srgbClr val="D8D8D8">
                    <a:alpha val="32941"/>
                  </a:srgbClr>
                </a:solidFill>
                <a:prstDash val="solid"/>
                <a:round/>
                <a:headEnd type="oval" w="med" len="med"/>
                <a:tailEnd type="oval" w="med" len="med"/>
              </a:ln>
            </p:spPr>
          </p:cxnSp>
          <p:cxnSp>
            <p:nvCxnSpPr>
              <p:cNvPr id="1969" name="Google Shape;1969;p49"/>
              <p:cNvCxnSpPr/>
              <p:nvPr/>
            </p:nvCxnSpPr>
            <p:spPr>
              <a:xfrm flipH="1">
                <a:off x="5099958" y="4948238"/>
                <a:ext cx="3222625" cy="1374775"/>
              </a:xfrm>
              <a:prstGeom prst="straightConnector1">
                <a:avLst/>
              </a:prstGeom>
              <a:solidFill>
                <a:schemeClr val="lt1"/>
              </a:solidFill>
              <a:ln w="9525" cap="rnd" cmpd="sng">
                <a:solidFill>
                  <a:srgbClr val="D8D8D8">
                    <a:alpha val="32941"/>
                  </a:srgbClr>
                </a:solidFill>
                <a:prstDash val="solid"/>
                <a:round/>
                <a:headEnd type="oval" w="med" len="med"/>
                <a:tailEnd type="oval" w="med" len="med"/>
              </a:ln>
            </p:spPr>
          </p:cxnSp>
          <p:cxnSp>
            <p:nvCxnSpPr>
              <p:cNvPr id="1970" name="Google Shape;1970;p49"/>
              <p:cNvCxnSpPr/>
              <p:nvPr/>
            </p:nvCxnSpPr>
            <p:spPr>
              <a:xfrm rot="10800000">
                <a:off x="2801258" y="3686175"/>
                <a:ext cx="2298700" cy="2636838"/>
              </a:xfrm>
              <a:prstGeom prst="straightConnector1">
                <a:avLst/>
              </a:prstGeom>
              <a:solidFill>
                <a:schemeClr val="lt1"/>
              </a:solidFill>
              <a:ln w="9525" cap="rnd" cmpd="sng">
                <a:solidFill>
                  <a:srgbClr val="D8D8D8">
                    <a:alpha val="32941"/>
                  </a:srgbClr>
                </a:solidFill>
                <a:prstDash val="solid"/>
                <a:round/>
                <a:headEnd type="oval" w="med" len="med"/>
                <a:tailEnd type="oval" w="med" len="med"/>
              </a:ln>
            </p:spPr>
          </p:cxnSp>
          <p:cxnSp>
            <p:nvCxnSpPr>
              <p:cNvPr id="1971" name="Google Shape;1971;p49"/>
              <p:cNvCxnSpPr/>
              <p:nvPr/>
            </p:nvCxnSpPr>
            <p:spPr>
              <a:xfrm rot="10800000" flipH="1">
                <a:off x="2801258" y="687388"/>
                <a:ext cx="1801813" cy="2998788"/>
              </a:xfrm>
              <a:prstGeom prst="straightConnector1">
                <a:avLst/>
              </a:prstGeom>
              <a:solidFill>
                <a:schemeClr val="lt1"/>
              </a:solidFill>
              <a:ln w="9525" cap="rnd" cmpd="sng">
                <a:solidFill>
                  <a:srgbClr val="D8D8D8">
                    <a:alpha val="32941"/>
                  </a:srgbClr>
                </a:solidFill>
                <a:prstDash val="solid"/>
                <a:round/>
                <a:headEnd type="oval" w="med" len="med"/>
                <a:tailEnd type="oval" w="med" len="med"/>
              </a:ln>
            </p:spPr>
          </p:cxnSp>
          <p:cxnSp>
            <p:nvCxnSpPr>
              <p:cNvPr id="1972" name="Google Shape;1972;p49"/>
              <p:cNvCxnSpPr/>
              <p:nvPr/>
            </p:nvCxnSpPr>
            <p:spPr>
              <a:xfrm>
                <a:off x="5820683" y="450850"/>
                <a:ext cx="180975" cy="552450"/>
              </a:xfrm>
              <a:prstGeom prst="straightConnector1">
                <a:avLst/>
              </a:prstGeom>
              <a:solidFill>
                <a:schemeClr val="lt1"/>
              </a:solidFill>
              <a:ln w="9525" cap="rnd" cmpd="sng">
                <a:solidFill>
                  <a:srgbClr val="D8D8D8">
                    <a:alpha val="32941"/>
                  </a:srgbClr>
                </a:solidFill>
                <a:prstDash val="solid"/>
                <a:round/>
                <a:headEnd type="oval" w="med" len="med"/>
                <a:tailEnd type="oval" w="med" len="med"/>
              </a:ln>
            </p:spPr>
          </p:cxnSp>
          <p:cxnSp>
            <p:nvCxnSpPr>
              <p:cNvPr id="1973" name="Google Shape;1973;p49"/>
              <p:cNvCxnSpPr/>
              <p:nvPr/>
            </p:nvCxnSpPr>
            <p:spPr>
              <a:xfrm rot="10800000" flipH="1">
                <a:off x="6001658" y="720725"/>
                <a:ext cx="1014413" cy="282575"/>
              </a:xfrm>
              <a:prstGeom prst="straightConnector1">
                <a:avLst/>
              </a:prstGeom>
              <a:solidFill>
                <a:schemeClr val="lt1"/>
              </a:solidFill>
              <a:ln w="9525" cap="rnd" cmpd="sng">
                <a:solidFill>
                  <a:srgbClr val="D8D8D8">
                    <a:alpha val="32941"/>
                  </a:srgbClr>
                </a:solidFill>
                <a:prstDash val="solid"/>
                <a:round/>
                <a:headEnd type="oval" w="med" len="med"/>
                <a:tailEnd type="oval" w="med" len="med"/>
              </a:ln>
            </p:spPr>
          </p:cxnSp>
          <p:cxnSp>
            <p:nvCxnSpPr>
              <p:cNvPr id="1974" name="Google Shape;1974;p49"/>
              <p:cNvCxnSpPr/>
              <p:nvPr/>
            </p:nvCxnSpPr>
            <p:spPr>
              <a:xfrm flipH="1">
                <a:off x="8165420" y="2546350"/>
                <a:ext cx="450850" cy="665163"/>
              </a:xfrm>
              <a:prstGeom prst="straightConnector1">
                <a:avLst/>
              </a:prstGeom>
              <a:solidFill>
                <a:schemeClr val="lt1"/>
              </a:solidFill>
              <a:ln w="9525" cap="rnd" cmpd="sng">
                <a:solidFill>
                  <a:srgbClr val="D8D8D8">
                    <a:alpha val="32941"/>
                  </a:srgbClr>
                </a:solidFill>
                <a:prstDash val="solid"/>
                <a:round/>
                <a:headEnd type="oval" w="med" len="med"/>
                <a:tailEnd type="oval" w="med" len="med"/>
              </a:ln>
            </p:spPr>
          </p:cxnSp>
          <p:cxnSp>
            <p:nvCxnSpPr>
              <p:cNvPr id="1975" name="Google Shape;1975;p49"/>
              <p:cNvCxnSpPr/>
              <p:nvPr/>
            </p:nvCxnSpPr>
            <p:spPr>
              <a:xfrm rot="10800000">
                <a:off x="6711270" y="5635625"/>
                <a:ext cx="766763" cy="225425"/>
              </a:xfrm>
              <a:prstGeom prst="straightConnector1">
                <a:avLst/>
              </a:prstGeom>
              <a:solidFill>
                <a:schemeClr val="lt1"/>
              </a:solidFill>
              <a:ln w="9525" cap="rnd" cmpd="sng">
                <a:solidFill>
                  <a:srgbClr val="D8D8D8">
                    <a:alpha val="32941"/>
                  </a:srgbClr>
                </a:solidFill>
                <a:prstDash val="solid"/>
                <a:round/>
                <a:headEnd type="oval" w="med" len="med"/>
                <a:tailEnd type="oval" w="med" len="med"/>
              </a:ln>
            </p:spPr>
          </p:cxnSp>
          <p:cxnSp>
            <p:nvCxnSpPr>
              <p:cNvPr id="1976" name="Google Shape;1976;p49"/>
              <p:cNvCxnSpPr/>
              <p:nvPr/>
            </p:nvCxnSpPr>
            <p:spPr>
              <a:xfrm flipH="1">
                <a:off x="6339795" y="5635625"/>
                <a:ext cx="371475" cy="709613"/>
              </a:xfrm>
              <a:prstGeom prst="straightConnector1">
                <a:avLst/>
              </a:prstGeom>
              <a:solidFill>
                <a:schemeClr val="lt1"/>
              </a:solidFill>
              <a:ln w="9525" cap="rnd" cmpd="sng">
                <a:solidFill>
                  <a:srgbClr val="D8D8D8">
                    <a:alpha val="32941"/>
                  </a:srgbClr>
                </a:solidFill>
                <a:prstDash val="solid"/>
                <a:round/>
                <a:headEnd type="oval" w="med" len="med"/>
                <a:tailEnd type="oval" w="med" len="med"/>
              </a:ln>
            </p:spPr>
          </p:cxnSp>
          <p:cxnSp>
            <p:nvCxnSpPr>
              <p:cNvPr id="1977" name="Google Shape;1977;p49"/>
              <p:cNvCxnSpPr/>
              <p:nvPr/>
            </p:nvCxnSpPr>
            <p:spPr>
              <a:xfrm rot="10800000" flipH="1">
                <a:off x="3983945" y="5060950"/>
                <a:ext cx="22225" cy="744538"/>
              </a:xfrm>
              <a:prstGeom prst="straightConnector1">
                <a:avLst/>
              </a:prstGeom>
              <a:solidFill>
                <a:schemeClr val="lt1"/>
              </a:solidFill>
              <a:ln w="9525" cap="rnd" cmpd="sng">
                <a:solidFill>
                  <a:srgbClr val="D8D8D8">
                    <a:alpha val="32941"/>
                  </a:srgbClr>
                </a:solidFill>
                <a:prstDash val="solid"/>
                <a:round/>
                <a:headEnd type="oval" w="med" len="med"/>
                <a:tailEnd type="oval" w="med" len="med"/>
              </a:ln>
            </p:spPr>
          </p:cxnSp>
          <p:cxnSp>
            <p:nvCxnSpPr>
              <p:cNvPr id="1978" name="Google Shape;1978;p49"/>
              <p:cNvCxnSpPr/>
              <p:nvPr/>
            </p:nvCxnSpPr>
            <p:spPr>
              <a:xfrm rot="10800000">
                <a:off x="3172733" y="4868863"/>
                <a:ext cx="833438" cy="192088"/>
              </a:xfrm>
              <a:prstGeom prst="straightConnector1">
                <a:avLst/>
              </a:prstGeom>
              <a:solidFill>
                <a:schemeClr val="lt1"/>
              </a:solidFill>
              <a:ln w="9525" cap="rnd" cmpd="sng">
                <a:solidFill>
                  <a:srgbClr val="D8D8D8">
                    <a:alpha val="32941"/>
                  </a:srgbClr>
                </a:solidFill>
                <a:prstDash val="solid"/>
                <a:round/>
                <a:headEnd type="oval" w="med" len="med"/>
                <a:tailEnd type="oval" w="med" len="med"/>
              </a:ln>
            </p:spPr>
          </p:cxnSp>
          <p:cxnSp>
            <p:nvCxnSpPr>
              <p:cNvPr id="1979" name="Google Shape;1979;p49"/>
              <p:cNvCxnSpPr/>
              <p:nvPr/>
            </p:nvCxnSpPr>
            <p:spPr>
              <a:xfrm flipH="1">
                <a:off x="2958420" y="2185988"/>
                <a:ext cx="742950" cy="271463"/>
              </a:xfrm>
              <a:prstGeom prst="straightConnector1">
                <a:avLst/>
              </a:prstGeom>
              <a:solidFill>
                <a:schemeClr val="lt1"/>
              </a:solidFill>
              <a:ln w="9525" cap="rnd" cmpd="sng">
                <a:solidFill>
                  <a:srgbClr val="D8D8D8">
                    <a:alpha val="32941"/>
                  </a:srgbClr>
                </a:solidFill>
                <a:prstDash val="solid"/>
                <a:round/>
                <a:headEnd type="oval" w="med" len="med"/>
                <a:tailEnd type="oval" w="med" len="med"/>
              </a:ln>
            </p:spPr>
          </p:cxnSp>
          <p:cxnSp>
            <p:nvCxnSpPr>
              <p:cNvPr id="1980" name="Google Shape;1980;p49"/>
              <p:cNvCxnSpPr/>
              <p:nvPr/>
            </p:nvCxnSpPr>
            <p:spPr>
              <a:xfrm rot="10800000">
                <a:off x="3588658" y="1397000"/>
                <a:ext cx="112713" cy="788988"/>
              </a:xfrm>
              <a:prstGeom prst="straightConnector1">
                <a:avLst/>
              </a:prstGeom>
              <a:solidFill>
                <a:schemeClr val="lt1"/>
              </a:solidFill>
              <a:ln w="9525" cap="rnd" cmpd="sng">
                <a:solidFill>
                  <a:srgbClr val="D8D8D8">
                    <a:alpha val="32941"/>
                  </a:srgbClr>
                </a:solidFill>
                <a:prstDash val="solid"/>
                <a:round/>
                <a:headEnd type="oval" w="med" len="med"/>
                <a:tailEnd type="oval" w="med" len="med"/>
              </a:ln>
            </p:spPr>
          </p:cxnSp>
          <p:cxnSp>
            <p:nvCxnSpPr>
              <p:cNvPr id="1981" name="Google Shape;1981;p49"/>
              <p:cNvCxnSpPr/>
              <p:nvPr/>
            </p:nvCxnSpPr>
            <p:spPr>
              <a:xfrm rot="10800000">
                <a:off x="3701370" y="2185988"/>
                <a:ext cx="304800" cy="2874963"/>
              </a:xfrm>
              <a:prstGeom prst="straightConnector1">
                <a:avLst/>
              </a:prstGeom>
              <a:solidFill>
                <a:schemeClr val="lt1"/>
              </a:solidFill>
              <a:ln w="9525" cap="rnd" cmpd="sng">
                <a:solidFill>
                  <a:srgbClr val="D8D8D8">
                    <a:alpha val="32941"/>
                  </a:srgbClr>
                </a:solidFill>
                <a:prstDash val="solid"/>
                <a:round/>
                <a:headEnd type="oval" w="med" len="med"/>
                <a:tailEnd type="oval" w="med" len="med"/>
              </a:ln>
            </p:spPr>
          </p:cxnSp>
          <p:cxnSp>
            <p:nvCxnSpPr>
              <p:cNvPr id="1982" name="Google Shape;1982;p49"/>
              <p:cNvCxnSpPr/>
              <p:nvPr/>
            </p:nvCxnSpPr>
            <p:spPr>
              <a:xfrm rot="10800000" flipH="1">
                <a:off x="3701370" y="1003300"/>
                <a:ext cx="2300288" cy="1182688"/>
              </a:xfrm>
              <a:prstGeom prst="straightConnector1">
                <a:avLst/>
              </a:prstGeom>
              <a:solidFill>
                <a:schemeClr val="lt1"/>
              </a:solidFill>
              <a:ln w="9525" cap="rnd" cmpd="sng">
                <a:solidFill>
                  <a:srgbClr val="D8D8D8">
                    <a:alpha val="32941"/>
                  </a:srgbClr>
                </a:solidFill>
                <a:prstDash val="solid"/>
                <a:round/>
                <a:headEnd type="oval" w="med" len="med"/>
                <a:tailEnd type="oval" w="med" len="med"/>
              </a:ln>
            </p:spPr>
          </p:cxnSp>
          <p:cxnSp>
            <p:nvCxnSpPr>
              <p:cNvPr id="1983" name="Google Shape;1983;p49"/>
              <p:cNvCxnSpPr/>
              <p:nvPr/>
            </p:nvCxnSpPr>
            <p:spPr>
              <a:xfrm>
                <a:off x="6001658" y="1003300"/>
                <a:ext cx="2163763" cy="2208213"/>
              </a:xfrm>
              <a:prstGeom prst="straightConnector1">
                <a:avLst/>
              </a:prstGeom>
              <a:solidFill>
                <a:schemeClr val="lt1"/>
              </a:solidFill>
              <a:ln w="9525" cap="rnd" cmpd="sng">
                <a:solidFill>
                  <a:srgbClr val="D8D8D8">
                    <a:alpha val="32941"/>
                  </a:srgbClr>
                </a:solidFill>
                <a:prstDash val="solid"/>
                <a:round/>
                <a:headEnd type="oval" w="med" len="med"/>
                <a:tailEnd type="oval" w="med" len="med"/>
              </a:ln>
            </p:spPr>
          </p:cxnSp>
          <p:cxnSp>
            <p:nvCxnSpPr>
              <p:cNvPr id="1984" name="Google Shape;1984;p49"/>
              <p:cNvCxnSpPr/>
              <p:nvPr/>
            </p:nvCxnSpPr>
            <p:spPr>
              <a:xfrm flipH="1">
                <a:off x="6711270" y="3211513"/>
                <a:ext cx="1454150" cy="2424113"/>
              </a:xfrm>
              <a:prstGeom prst="straightConnector1">
                <a:avLst/>
              </a:prstGeom>
              <a:solidFill>
                <a:schemeClr val="lt1"/>
              </a:solidFill>
              <a:ln w="9525" cap="rnd" cmpd="sng">
                <a:solidFill>
                  <a:srgbClr val="D8D8D8">
                    <a:alpha val="32941"/>
                  </a:srgbClr>
                </a:solidFill>
                <a:prstDash val="solid"/>
                <a:round/>
                <a:headEnd type="oval" w="med" len="med"/>
                <a:tailEnd type="oval" w="med" len="med"/>
              </a:ln>
            </p:spPr>
          </p:cxnSp>
          <p:cxnSp>
            <p:nvCxnSpPr>
              <p:cNvPr id="1985" name="Google Shape;1985;p49"/>
              <p:cNvCxnSpPr/>
              <p:nvPr/>
            </p:nvCxnSpPr>
            <p:spPr>
              <a:xfrm rot="10800000">
                <a:off x="4006170" y="5060950"/>
                <a:ext cx="2705100" cy="574675"/>
              </a:xfrm>
              <a:prstGeom prst="straightConnector1">
                <a:avLst/>
              </a:prstGeom>
              <a:solidFill>
                <a:schemeClr val="lt1"/>
              </a:solidFill>
              <a:ln w="9525" cap="rnd" cmpd="sng">
                <a:solidFill>
                  <a:srgbClr val="D8D8D8">
                    <a:alpha val="32941"/>
                  </a:srgbClr>
                </a:solidFill>
                <a:prstDash val="solid"/>
                <a:round/>
                <a:headEnd type="oval" w="med" len="med"/>
                <a:tailEnd type="oval" w="med" len="med"/>
              </a:ln>
            </p:spPr>
          </p:cxnSp>
          <p:cxnSp>
            <p:nvCxnSpPr>
              <p:cNvPr id="1986" name="Google Shape;1986;p49"/>
              <p:cNvCxnSpPr/>
              <p:nvPr/>
            </p:nvCxnSpPr>
            <p:spPr>
              <a:xfrm flipH="1">
                <a:off x="7162120" y="1465263"/>
                <a:ext cx="844550" cy="720725"/>
              </a:xfrm>
              <a:prstGeom prst="straightConnector1">
                <a:avLst/>
              </a:prstGeom>
              <a:solidFill>
                <a:schemeClr val="lt1"/>
              </a:solidFill>
              <a:ln w="9525" cap="rnd" cmpd="sng">
                <a:solidFill>
                  <a:srgbClr val="D8D8D8">
                    <a:alpha val="32941"/>
                  </a:srgbClr>
                </a:solidFill>
                <a:prstDash val="solid"/>
                <a:round/>
                <a:headEnd type="oval" w="med" len="med"/>
                <a:tailEnd type="oval" w="med" len="med"/>
              </a:ln>
            </p:spPr>
          </p:cxnSp>
          <p:cxnSp>
            <p:nvCxnSpPr>
              <p:cNvPr id="1987" name="Google Shape;1987;p49"/>
              <p:cNvCxnSpPr/>
              <p:nvPr/>
            </p:nvCxnSpPr>
            <p:spPr>
              <a:xfrm flipH="1">
                <a:off x="6711270" y="2185988"/>
                <a:ext cx="450850" cy="3449638"/>
              </a:xfrm>
              <a:prstGeom prst="straightConnector1">
                <a:avLst/>
              </a:prstGeom>
              <a:solidFill>
                <a:schemeClr val="lt1"/>
              </a:solidFill>
              <a:ln w="9525" cap="rnd" cmpd="sng">
                <a:solidFill>
                  <a:srgbClr val="D8D8D8">
                    <a:alpha val="32941"/>
                  </a:srgbClr>
                </a:solidFill>
                <a:prstDash val="solid"/>
                <a:round/>
                <a:headEnd type="oval" w="med" len="med"/>
                <a:tailEnd type="oval" w="med" len="med"/>
              </a:ln>
            </p:spPr>
          </p:cxnSp>
          <p:cxnSp>
            <p:nvCxnSpPr>
              <p:cNvPr id="1988" name="Google Shape;1988;p49"/>
              <p:cNvCxnSpPr/>
              <p:nvPr/>
            </p:nvCxnSpPr>
            <p:spPr>
              <a:xfrm rot="10800000">
                <a:off x="3701370" y="2185988"/>
                <a:ext cx="3009900" cy="3449638"/>
              </a:xfrm>
              <a:prstGeom prst="straightConnector1">
                <a:avLst/>
              </a:prstGeom>
              <a:solidFill>
                <a:schemeClr val="lt1"/>
              </a:solidFill>
              <a:ln w="9525" cap="rnd" cmpd="sng">
                <a:solidFill>
                  <a:srgbClr val="D8D8D8">
                    <a:alpha val="32941"/>
                  </a:srgbClr>
                </a:solidFill>
                <a:prstDash val="solid"/>
                <a:round/>
                <a:headEnd type="oval" w="med" len="med"/>
                <a:tailEnd type="oval" w="med" len="med"/>
              </a:ln>
            </p:spPr>
          </p:cxnSp>
          <p:cxnSp>
            <p:nvCxnSpPr>
              <p:cNvPr id="1989" name="Google Shape;1989;p49"/>
              <p:cNvCxnSpPr/>
              <p:nvPr/>
            </p:nvCxnSpPr>
            <p:spPr>
              <a:xfrm rot="10800000" flipH="1">
                <a:off x="4006170" y="3494088"/>
                <a:ext cx="833438" cy="1566863"/>
              </a:xfrm>
              <a:prstGeom prst="straightConnector1">
                <a:avLst/>
              </a:prstGeom>
              <a:solidFill>
                <a:schemeClr val="lt1"/>
              </a:solidFill>
              <a:ln w="9525" cap="rnd" cmpd="sng">
                <a:solidFill>
                  <a:srgbClr val="D8D8D8">
                    <a:alpha val="32941"/>
                  </a:srgbClr>
                </a:solidFill>
                <a:prstDash val="solid"/>
                <a:round/>
                <a:headEnd type="oval" w="med" len="med"/>
                <a:tailEnd type="oval" w="med" len="med"/>
              </a:ln>
            </p:spPr>
          </p:cxnSp>
          <p:cxnSp>
            <p:nvCxnSpPr>
              <p:cNvPr id="1990" name="Google Shape;1990;p49"/>
              <p:cNvCxnSpPr/>
              <p:nvPr/>
            </p:nvCxnSpPr>
            <p:spPr>
              <a:xfrm flipH="1">
                <a:off x="4839608" y="1003300"/>
                <a:ext cx="1162050" cy="2490788"/>
              </a:xfrm>
              <a:prstGeom prst="straightConnector1">
                <a:avLst/>
              </a:prstGeom>
              <a:solidFill>
                <a:schemeClr val="lt1"/>
              </a:solidFill>
              <a:ln w="9525" cap="rnd" cmpd="sng">
                <a:solidFill>
                  <a:srgbClr val="D8D8D8">
                    <a:alpha val="32941"/>
                  </a:srgbClr>
                </a:solidFill>
                <a:prstDash val="solid"/>
                <a:round/>
                <a:headEnd type="oval" w="med" len="med"/>
                <a:tailEnd type="oval" w="med" len="med"/>
              </a:ln>
            </p:spPr>
          </p:cxnSp>
          <p:cxnSp>
            <p:nvCxnSpPr>
              <p:cNvPr id="1991" name="Google Shape;1991;p49"/>
              <p:cNvCxnSpPr/>
              <p:nvPr/>
            </p:nvCxnSpPr>
            <p:spPr>
              <a:xfrm rot="10800000">
                <a:off x="3701370" y="2185988"/>
                <a:ext cx="1624013" cy="271463"/>
              </a:xfrm>
              <a:prstGeom prst="straightConnector1">
                <a:avLst/>
              </a:prstGeom>
              <a:solidFill>
                <a:schemeClr val="lt1"/>
              </a:solidFill>
              <a:ln w="9525" cap="rnd" cmpd="sng">
                <a:solidFill>
                  <a:srgbClr val="D8D8D8">
                    <a:alpha val="32941"/>
                  </a:srgbClr>
                </a:solidFill>
                <a:prstDash val="solid"/>
                <a:round/>
                <a:headEnd type="oval" w="med" len="med"/>
                <a:tailEnd type="oval" w="med" len="med"/>
              </a:ln>
            </p:spPr>
          </p:cxnSp>
          <p:cxnSp>
            <p:nvCxnSpPr>
              <p:cNvPr id="1992" name="Google Shape;1992;p49"/>
              <p:cNvCxnSpPr/>
              <p:nvPr/>
            </p:nvCxnSpPr>
            <p:spPr>
              <a:xfrm rot="10800000" flipH="1">
                <a:off x="5325383" y="2185988"/>
                <a:ext cx="1836738" cy="271463"/>
              </a:xfrm>
              <a:prstGeom prst="straightConnector1">
                <a:avLst/>
              </a:prstGeom>
              <a:solidFill>
                <a:schemeClr val="lt1"/>
              </a:solidFill>
              <a:ln w="9525" cap="rnd" cmpd="sng">
                <a:solidFill>
                  <a:srgbClr val="D8D8D8">
                    <a:alpha val="32941"/>
                  </a:srgbClr>
                </a:solidFill>
                <a:prstDash val="solid"/>
                <a:round/>
                <a:headEnd type="oval" w="med" len="med"/>
                <a:tailEnd type="oval" w="med" len="med"/>
              </a:ln>
            </p:spPr>
          </p:cxnSp>
          <p:cxnSp>
            <p:nvCxnSpPr>
              <p:cNvPr id="1993" name="Google Shape;1993;p49"/>
              <p:cNvCxnSpPr/>
              <p:nvPr/>
            </p:nvCxnSpPr>
            <p:spPr>
              <a:xfrm rot="10800000">
                <a:off x="5325383" y="2457450"/>
                <a:ext cx="1385888" cy="3178175"/>
              </a:xfrm>
              <a:prstGeom prst="straightConnector1">
                <a:avLst/>
              </a:prstGeom>
              <a:solidFill>
                <a:schemeClr val="lt1"/>
              </a:solidFill>
              <a:ln w="9525" cap="rnd" cmpd="sng">
                <a:solidFill>
                  <a:srgbClr val="D8D8D8">
                    <a:alpha val="32941"/>
                  </a:srgbClr>
                </a:solidFill>
                <a:prstDash val="solid"/>
                <a:round/>
                <a:headEnd type="oval" w="med" len="med"/>
                <a:tailEnd type="oval" w="med" len="med"/>
              </a:ln>
            </p:spPr>
          </p:cxnSp>
        </p:grpSp>
      </p:grpSp>
      <p:sp>
        <p:nvSpPr>
          <p:cNvPr id="1994" name="Google Shape;1994;p49"/>
          <p:cNvSpPr/>
          <p:nvPr/>
        </p:nvSpPr>
        <p:spPr>
          <a:xfrm rot="-925728">
            <a:off x="3677174" y="2313409"/>
            <a:ext cx="4670160" cy="742619"/>
          </a:xfrm>
          <a:custGeom>
            <a:avLst/>
            <a:gdLst/>
            <a:ahLst/>
            <a:cxnLst/>
            <a:rect l="l" t="t" r="r" b="b"/>
            <a:pathLst>
              <a:path w="2336800" h="308906" extrusionOk="0">
                <a:moveTo>
                  <a:pt x="2069995" y="55099"/>
                </a:moveTo>
                <a:cubicBezTo>
                  <a:pt x="2141428" y="66591"/>
                  <a:pt x="2200638" y="79473"/>
                  <a:pt x="2244982" y="93392"/>
                </a:cubicBezTo>
                <a:cubicBezTo>
                  <a:pt x="2304106" y="111952"/>
                  <a:pt x="2336800" y="132357"/>
                  <a:pt x="2336800" y="153776"/>
                </a:cubicBezTo>
                <a:cubicBezTo>
                  <a:pt x="2336801" y="239452"/>
                  <a:pt x="1813690" y="308906"/>
                  <a:pt x="1168400" y="308906"/>
                </a:cubicBezTo>
                <a:cubicBezTo>
                  <a:pt x="523110" y="308906"/>
                  <a:pt x="1" y="239452"/>
                  <a:pt x="0" y="153776"/>
                </a:cubicBezTo>
                <a:cubicBezTo>
                  <a:pt x="0" y="110938"/>
                  <a:pt x="126981" y="38171"/>
                  <a:pt x="372247" y="0"/>
                </a:cubicBezTo>
              </a:path>
            </a:pathLst>
          </a:custGeom>
          <a:noFill/>
          <a:ln w="28575" cap="flat" cmpd="sng">
            <a:solidFill>
              <a:srgbClr val="CCA4AE"/>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mbria"/>
              <a:ea typeface="Cambria"/>
              <a:cs typeface="Cambria"/>
              <a:sym typeface="Cambria"/>
            </a:endParaRPr>
          </a:p>
        </p:txBody>
      </p:sp>
      <p:grpSp>
        <p:nvGrpSpPr>
          <p:cNvPr id="1995" name="Google Shape;1995;p49"/>
          <p:cNvGrpSpPr/>
          <p:nvPr/>
        </p:nvGrpSpPr>
        <p:grpSpPr>
          <a:xfrm rot="1293214">
            <a:off x="7868053" y="2472878"/>
            <a:ext cx="1157280" cy="893198"/>
            <a:chOff x="6334151" y="3939557"/>
            <a:chExt cx="1560090" cy="1204090"/>
          </a:xfrm>
        </p:grpSpPr>
        <p:pic>
          <p:nvPicPr>
            <p:cNvPr id="1996" name="Google Shape;1996;p49"/>
            <p:cNvPicPr preferRelativeResize="0"/>
            <p:nvPr/>
          </p:nvPicPr>
          <p:blipFill rotWithShape="1">
            <a:blip r:embed="rId4">
              <a:alphaModFix/>
            </a:blip>
            <a:srcRect/>
            <a:stretch/>
          </p:blipFill>
          <p:spPr>
            <a:xfrm>
              <a:off x="6502400" y="3939557"/>
              <a:ext cx="1203023" cy="1204090"/>
            </a:xfrm>
            <a:prstGeom prst="rect">
              <a:avLst/>
            </a:prstGeom>
            <a:noFill/>
            <a:ln>
              <a:noFill/>
            </a:ln>
          </p:spPr>
        </p:pic>
        <p:sp>
          <p:nvSpPr>
            <p:cNvPr id="1997" name="Google Shape;1997;p49"/>
            <p:cNvSpPr/>
            <p:nvPr/>
          </p:nvSpPr>
          <p:spPr>
            <a:xfrm rot="-925728">
              <a:off x="6341495" y="4534348"/>
              <a:ext cx="1545403" cy="264550"/>
            </a:xfrm>
            <a:custGeom>
              <a:avLst/>
              <a:gdLst/>
              <a:ahLst/>
              <a:cxnLst/>
              <a:rect l="l" t="t" r="r" b="b"/>
              <a:pathLst>
                <a:path w="2336800" h="308906" extrusionOk="0">
                  <a:moveTo>
                    <a:pt x="2069995" y="55099"/>
                  </a:moveTo>
                  <a:cubicBezTo>
                    <a:pt x="2141428" y="66591"/>
                    <a:pt x="2200638" y="79473"/>
                    <a:pt x="2244982" y="93392"/>
                  </a:cubicBezTo>
                  <a:cubicBezTo>
                    <a:pt x="2304106" y="111952"/>
                    <a:pt x="2336800" y="132357"/>
                    <a:pt x="2336800" y="153776"/>
                  </a:cubicBezTo>
                  <a:cubicBezTo>
                    <a:pt x="2336801" y="239452"/>
                    <a:pt x="1813690" y="308906"/>
                    <a:pt x="1168400" y="308906"/>
                  </a:cubicBezTo>
                  <a:cubicBezTo>
                    <a:pt x="523110" y="308906"/>
                    <a:pt x="1" y="239452"/>
                    <a:pt x="0" y="153776"/>
                  </a:cubicBezTo>
                  <a:cubicBezTo>
                    <a:pt x="0" y="110938"/>
                    <a:pt x="126981" y="38171"/>
                    <a:pt x="372247" y="0"/>
                  </a:cubicBezTo>
                </a:path>
              </a:pathLst>
            </a:custGeom>
            <a:noFill/>
            <a:ln w="28575"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mbria"/>
                <a:ea typeface="Cambria"/>
                <a:cs typeface="Cambria"/>
                <a:sym typeface="Cambria"/>
              </a:endParaRPr>
            </a:p>
          </p:txBody>
        </p:sp>
      </p:grpSp>
      <p:sp>
        <p:nvSpPr>
          <p:cNvPr id="1998" name="Google Shape;1998;p49"/>
          <p:cNvSpPr/>
          <p:nvPr/>
        </p:nvSpPr>
        <p:spPr>
          <a:xfrm>
            <a:off x="3504532" y="1824979"/>
            <a:ext cx="513439" cy="513439"/>
          </a:xfrm>
          <a:prstGeom prst="ellipse">
            <a:avLst/>
          </a:prstGeom>
          <a:blipFill rotWithShape="1">
            <a:blip r:embed="rId5">
              <a:alphaModFix/>
            </a:blip>
            <a:stretch>
              <a:fillRect/>
            </a:stretch>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mbria"/>
              <a:ea typeface="Cambria"/>
              <a:cs typeface="Cambria"/>
              <a:sym typeface="Cambria"/>
            </a:endParaRPr>
          </a:p>
        </p:txBody>
      </p:sp>
      <p:grpSp>
        <p:nvGrpSpPr>
          <p:cNvPr id="1999" name="Google Shape;1999;p49"/>
          <p:cNvGrpSpPr/>
          <p:nvPr/>
        </p:nvGrpSpPr>
        <p:grpSpPr>
          <a:xfrm rot="900000">
            <a:off x="2858849" y="2957332"/>
            <a:ext cx="679279" cy="476196"/>
            <a:chOff x="1258254" y="4755186"/>
            <a:chExt cx="915713" cy="641944"/>
          </a:xfrm>
        </p:grpSpPr>
        <p:sp>
          <p:nvSpPr>
            <p:cNvPr id="2000" name="Google Shape;2000;p49"/>
            <p:cNvSpPr/>
            <p:nvPr/>
          </p:nvSpPr>
          <p:spPr>
            <a:xfrm>
              <a:off x="1395138" y="4755186"/>
              <a:ext cx="641944" cy="641944"/>
            </a:xfrm>
            <a:prstGeom prst="ellipse">
              <a:avLst/>
            </a:prstGeom>
            <a:blipFill rotWithShape="1">
              <a:blip r:embed="rId6">
                <a:alphaModFix/>
              </a:blip>
              <a:stretch>
                <a:fillRect/>
              </a:stretch>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mbria"/>
                <a:ea typeface="Cambria"/>
                <a:cs typeface="Cambria"/>
                <a:sym typeface="Cambria"/>
              </a:endParaRPr>
            </a:p>
          </p:txBody>
        </p:sp>
        <p:sp>
          <p:nvSpPr>
            <p:cNvPr id="2001" name="Google Shape;2001;p49"/>
            <p:cNvSpPr/>
            <p:nvPr/>
          </p:nvSpPr>
          <p:spPr>
            <a:xfrm rot="-925728">
              <a:off x="1263673" y="5051486"/>
              <a:ext cx="904874" cy="163317"/>
            </a:xfrm>
            <a:custGeom>
              <a:avLst/>
              <a:gdLst/>
              <a:ahLst/>
              <a:cxnLst/>
              <a:rect l="l" t="t" r="r" b="b"/>
              <a:pathLst>
                <a:path w="2336800" h="308906" extrusionOk="0">
                  <a:moveTo>
                    <a:pt x="2069995" y="55099"/>
                  </a:moveTo>
                  <a:cubicBezTo>
                    <a:pt x="2141428" y="66591"/>
                    <a:pt x="2200638" y="79473"/>
                    <a:pt x="2244982" y="93392"/>
                  </a:cubicBezTo>
                  <a:cubicBezTo>
                    <a:pt x="2304106" y="111952"/>
                    <a:pt x="2336800" y="132357"/>
                    <a:pt x="2336800" y="153776"/>
                  </a:cubicBezTo>
                  <a:cubicBezTo>
                    <a:pt x="2336801" y="239452"/>
                    <a:pt x="1813690" y="308906"/>
                    <a:pt x="1168400" y="308906"/>
                  </a:cubicBezTo>
                  <a:cubicBezTo>
                    <a:pt x="523110" y="308906"/>
                    <a:pt x="1" y="239452"/>
                    <a:pt x="0" y="153776"/>
                  </a:cubicBezTo>
                  <a:cubicBezTo>
                    <a:pt x="0" y="110938"/>
                    <a:pt x="126981" y="38171"/>
                    <a:pt x="372247" y="0"/>
                  </a:cubicBezTo>
                </a:path>
              </a:pathLst>
            </a:custGeom>
            <a:noFill/>
            <a:ln w="28575" cap="flat" cmpd="sng">
              <a:solidFill>
                <a:srgbClr val="40BFAE"/>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mbria"/>
                <a:ea typeface="Cambria"/>
                <a:cs typeface="Cambria"/>
                <a:sym typeface="Cambria"/>
              </a:endParaRPr>
            </a:p>
          </p:txBody>
        </p:sp>
      </p:grpSp>
      <p:sp>
        <p:nvSpPr>
          <p:cNvPr id="2002" name="Google Shape;2002;p49"/>
          <p:cNvSpPr/>
          <p:nvPr/>
        </p:nvSpPr>
        <p:spPr>
          <a:xfrm>
            <a:off x="2793815" y="3665170"/>
            <a:ext cx="6456207" cy="2133191"/>
          </a:xfrm>
          <a:prstGeom prst="roundRect">
            <a:avLst>
              <a:gd name="adj" fmla="val 10472"/>
            </a:avLst>
          </a:prstGeom>
          <a:solidFill>
            <a:srgbClr val="2A2231"/>
          </a:solidFill>
          <a:ln>
            <a:noFill/>
          </a:ln>
          <a:effectLst>
            <a:outerShdw blurRad="317500" dist="38100" dir="2700000" sx="103000" sy="103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4000">
                <a:solidFill>
                  <a:schemeClr val="lt1"/>
                </a:solidFill>
                <a:latin typeface="Cambria"/>
                <a:ea typeface="Cambria"/>
                <a:cs typeface="Cambria"/>
                <a:sym typeface="Cambria"/>
              </a:rPr>
              <a:t>What we have done so far</a:t>
            </a:r>
            <a:endParaRPr sz="4000">
              <a:solidFill>
                <a:schemeClr val="lt1"/>
              </a:solidFill>
              <a:latin typeface="Cambria"/>
              <a:ea typeface="Cambria"/>
              <a:cs typeface="Cambria"/>
              <a:sym typeface="Cambria"/>
            </a:endParaRPr>
          </a:p>
        </p:txBody>
      </p:sp>
      <p:sp>
        <p:nvSpPr>
          <p:cNvPr id="2003" name="Google Shape;2003;p49"/>
          <p:cNvSpPr/>
          <p:nvPr/>
        </p:nvSpPr>
        <p:spPr>
          <a:xfrm rot="-2047929">
            <a:off x="4737886" y="2803721"/>
            <a:ext cx="371991" cy="335290"/>
          </a:xfrm>
          <a:prstGeom prst="triangle">
            <a:avLst>
              <a:gd name="adj" fmla="val 34933"/>
            </a:avLst>
          </a:prstGeom>
          <a:solidFill>
            <a:srgbClr val="A16A6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mbria"/>
              <a:ea typeface="Cambria"/>
              <a:cs typeface="Cambria"/>
              <a:sym typeface="Cambria"/>
            </a:endParaRPr>
          </a:p>
        </p:txBody>
      </p:sp>
      <p:sp>
        <p:nvSpPr>
          <p:cNvPr id="2004" name="Google Shape;2004;p49"/>
          <p:cNvSpPr/>
          <p:nvPr/>
        </p:nvSpPr>
        <p:spPr>
          <a:xfrm rot="757696">
            <a:off x="5736316" y="3230654"/>
            <a:ext cx="535848" cy="482982"/>
          </a:xfrm>
          <a:prstGeom prst="triangle">
            <a:avLst>
              <a:gd name="adj" fmla="val 34933"/>
            </a:avLst>
          </a:prstGeom>
          <a:solidFill>
            <a:srgbClr val="9533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mbria"/>
              <a:ea typeface="Cambria"/>
              <a:cs typeface="Cambria"/>
              <a:sym typeface="Cambria"/>
            </a:endParaRPr>
          </a:p>
        </p:txBody>
      </p:sp>
      <p:sp>
        <p:nvSpPr>
          <p:cNvPr id="2005" name="Google Shape;2005;p49"/>
          <p:cNvSpPr/>
          <p:nvPr/>
        </p:nvSpPr>
        <p:spPr>
          <a:xfrm rot="757696">
            <a:off x="2626376" y="4383945"/>
            <a:ext cx="258975" cy="233425"/>
          </a:xfrm>
          <a:prstGeom prst="triangle">
            <a:avLst>
              <a:gd name="adj" fmla="val 34933"/>
            </a:avLst>
          </a:prstGeom>
          <a:solidFill>
            <a:srgbClr val="9533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mbria"/>
              <a:ea typeface="Cambria"/>
              <a:cs typeface="Cambria"/>
              <a:sym typeface="Cambria"/>
            </a:endParaRPr>
          </a:p>
        </p:txBody>
      </p:sp>
      <p:sp>
        <p:nvSpPr>
          <p:cNvPr id="2006" name="Google Shape;2006;p49"/>
          <p:cNvSpPr/>
          <p:nvPr/>
        </p:nvSpPr>
        <p:spPr>
          <a:xfrm rot="2642552" flipH="1">
            <a:off x="3189382" y="3543754"/>
            <a:ext cx="289710" cy="261128"/>
          </a:xfrm>
          <a:prstGeom prst="triangle">
            <a:avLst>
              <a:gd name="adj" fmla="val 34933"/>
            </a:avLst>
          </a:prstGeom>
          <a:solidFill>
            <a:srgbClr val="A4545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mbria"/>
              <a:ea typeface="Cambria"/>
              <a:cs typeface="Cambria"/>
              <a:sym typeface="Cambria"/>
            </a:endParaRPr>
          </a:p>
        </p:txBody>
      </p:sp>
      <p:sp>
        <p:nvSpPr>
          <p:cNvPr id="2007" name="Google Shape;2007;p49"/>
          <p:cNvSpPr/>
          <p:nvPr/>
        </p:nvSpPr>
        <p:spPr>
          <a:xfrm rot="-5400000" flipH="1">
            <a:off x="6927535" y="5657659"/>
            <a:ext cx="813200" cy="732971"/>
          </a:xfrm>
          <a:prstGeom prst="triangle">
            <a:avLst>
              <a:gd name="adj" fmla="val 34933"/>
            </a:avLst>
          </a:prstGeom>
          <a:solidFill>
            <a:srgbClr val="A16A6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mbria"/>
              <a:ea typeface="Cambria"/>
              <a:cs typeface="Cambria"/>
              <a:sym typeface="Cambria"/>
            </a:endParaRPr>
          </a:p>
        </p:txBody>
      </p:sp>
      <p:sp>
        <p:nvSpPr>
          <p:cNvPr id="2008" name="Google Shape;2008;p49"/>
          <p:cNvSpPr/>
          <p:nvPr/>
        </p:nvSpPr>
        <p:spPr>
          <a:xfrm rot="-3407493">
            <a:off x="9454783" y="4405010"/>
            <a:ext cx="247375" cy="222970"/>
          </a:xfrm>
          <a:prstGeom prst="triangle">
            <a:avLst>
              <a:gd name="adj" fmla="val 34933"/>
            </a:avLst>
          </a:prstGeom>
          <a:solidFill>
            <a:srgbClr val="54375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mbria"/>
              <a:ea typeface="Cambria"/>
              <a:cs typeface="Cambria"/>
              <a:sym typeface="Cambria"/>
            </a:endParaRPr>
          </a:p>
        </p:txBody>
      </p:sp>
      <p:sp>
        <p:nvSpPr>
          <p:cNvPr id="2009" name="Google Shape;2009;p49"/>
          <p:cNvSpPr/>
          <p:nvPr/>
        </p:nvSpPr>
        <p:spPr>
          <a:xfrm rot="757696">
            <a:off x="9790723" y="3902754"/>
            <a:ext cx="356341" cy="321185"/>
          </a:xfrm>
          <a:prstGeom prst="triangle">
            <a:avLst>
              <a:gd name="adj" fmla="val 34933"/>
            </a:avLst>
          </a:prstGeom>
          <a:solidFill>
            <a:srgbClr val="9533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mbria"/>
              <a:ea typeface="Cambria"/>
              <a:cs typeface="Cambria"/>
              <a:sym typeface="Cambria"/>
            </a:endParaRPr>
          </a:p>
        </p:txBody>
      </p:sp>
      <p:sp>
        <p:nvSpPr>
          <p:cNvPr id="2010" name="Google Shape;2010;p49"/>
          <p:cNvSpPr/>
          <p:nvPr/>
        </p:nvSpPr>
        <p:spPr>
          <a:xfrm rot="5180020" flipH="1">
            <a:off x="9825868" y="4267022"/>
            <a:ext cx="218050" cy="196537"/>
          </a:xfrm>
          <a:prstGeom prst="triangle">
            <a:avLst>
              <a:gd name="adj" fmla="val 34933"/>
            </a:avLst>
          </a:prstGeom>
          <a:solidFill>
            <a:srgbClr val="A4545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mbria"/>
              <a:ea typeface="Cambria"/>
              <a:cs typeface="Cambria"/>
              <a:sym typeface="Cambria"/>
            </a:endParaRPr>
          </a:p>
        </p:txBody>
      </p:sp>
      <p:sp>
        <p:nvSpPr>
          <p:cNvPr id="2011" name="Google Shape;2011;p49"/>
          <p:cNvSpPr/>
          <p:nvPr/>
        </p:nvSpPr>
        <p:spPr>
          <a:xfrm rot="2505990" flipH="1">
            <a:off x="7601435" y="5764666"/>
            <a:ext cx="557639" cy="502623"/>
          </a:xfrm>
          <a:prstGeom prst="triangle">
            <a:avLst>
              <a:gd name="adj" fmla="val 34933"/>
            </a:avLst>
          </a:prstGeom>
          <a:solidFill>
            <a:srgbClr val="A4545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mbria"/>
              <a:ea typeface="Cambria"/>
              <a:cs typeface="Cambria"/>
              <a:sym typeface="Cambria"/>
            </a:endParaRPr>
          </a:p>
        </p:txBody>
      </p:sp>
      <p:pic>
        <p:nvPicPr>
          <p:cNvPr id="2012" name="Google Shape;2012;p49"/>
          <p:cNvPicPr preferRelativeResize="0"/>
          <p:nvPr/>
        </p:nvPicPr>
        <p:blipFill rotWithShape="1">
          <a:blip r:embed="rId7">
            <a:alphaModFix/>
          </a:blip>
          <a:srcRect/>
          <a:stretch/>
        </p:blipFill>
        <p:spPr>
          <a:xfrm>
            <a:off x="8348027" y="1393781"/>
            <a:ext cx="1019228" cy="835219"/>
          </a:xfrm>
          <a:prstGeom prst="rect">
            <a:avLst/>
          </a:prstGeom>
          <a:noFill/>
          <a:ln>
            <a:noFill/>
          </a:ln>
        </p:spPr>
      </p:pic>
    </p:spTree>
  </p:cSld>
  <p:clrMapOvr>
    <a:masterClrMapping/>
  </p:clrMapOvr>
  <p:transition spd="slow" advTm="5347">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964"/>
                                        </p:tgtEl>
                                        <p:attrNameLst>
                                          <p:attrName>style.visibility</p:attrName>
                                        </p:attrNameLst>
                                      </p:cBhvr>
                                      <p:to>
                                        <p:strVal val="visible"/>
                                      </p:to>
                                    </p:set>
                                    <p:animEffect transition="in" filter="fade">
                                      <p:cBhvr>
                                        <p:cTn id="7" dur="500"/>
                                        <p:tgtEl>
                                          <p:spTgt spid="1964"/>
                                        </p:tgtEl>
                                      </p:cBhvr>
                                    </p:animEffect>
                                  </p:childTnLst>
                                </p:cTn>
                              </p:par>
                              <p:par>
                                <p:cTn id="8" presetID="10" presetClass="entr" presetSubtype="0" fill="hold" nodeType="withEffect">
                                  <p:stCondLst>
                                    <p:cond delay="0"/>
                                  </p:stCondLst>
                                  <p:childTnLst>
                                    <p:set>
                                      <p:cBhvr>
                                        <p:cTn id="9" dur="1" fill="hold">
                                          <p:stCondLst>
                                            <p:cond delay="0"/>
                                          </p:stCondLst>
                                        </p:cTn>
                                        <p:tgtEl>
                                          <p:spTgt spid="1963"/>
                                        </p:tgtEl>
                                        <p:attrNameLst>
                                          <p:attrName>style.visibility</p:attrName>
                                        </p:attrNameLst>
                                      </p:cBhvr>
                                      <p:to>
                                        <p:strVal val="visible"/>
                                      </p:to>
                                    </p:set>
                                    <p:animEffect transition="in" filter="fade">
                                      <p:cBhvr>
                                        <p:cTn id="10" dur="500"/>
                                        <p:tgtEl>
                                          <p:spTgt spid="1963"/>
                                        </p:tgtEl>
                                      </p:cBhvr>
                                    </p:animEffect>
                                  </p:childTnLst>
                                </p:cTn>
                              </p:par>
                              <p:par>
                                <p:cTn id="11" presetID="8" presetClass="emph" presetSubtype="0" fill="hold" nodeType="withEffect">
                                  <p:stCondLst>
                                    <p:cond delay="0"/>
                                  </p:stCondLst>
                                  <p:childTnLst>
                                    <p:animRot by="-21600000">
                                      <p:cBhvr>
                                        <p:cTn id="12" dur="4000" fill="hold"/>
                                        <p:tgtEl>
                                          <p:spTgt spid="1963"/>
                                        </p:tgtEl>
                                        <p:attrNameLst>
                                          <p:attrName>r</p:attrName>
                                        </p:attrNameLst>
                                      </p:cBhvr>
                                    </p:animRot>
                                  </p:childTnLst>
                                </p:cTn>
                              </p:par>
                              <p:par>
                                <p:cTn id="13" presetID="10" presetClass="entr" presetSubtype="0" fill="hold" nodeType="withEffect">
                                  <p:stCondLst>
                                    <p:cond delay="1100"/>
                                  </p:stCondLst>
                                  <p:childTnLst>
                                    <p:set>
                                      <p:cBhvr>
                                        <p:cTn id="14" dur="1" fill="hold">
                                          <p:stCondLst>
                                            <p:cond delay="0"/>
                                          </p:stCondLst>
                                        </p:cTn>
                                        <p:tgtEl>
                                          <p:spTgt spid="1994"/>
                                        </p:tgtEl>
                                        <p:attrNameLst>
                                          <p:attrName>style.visibility</p:attrName>
                                        </p:attrNameLst>
                                      </p:cBhvr>
                                      <p:to>
                                        <p:strVal val="visible"/>
                                      </p:to>
                                    </p:set>
                                    <p:animEffect transition="in" filter="fade">
                                      <p:cBhvr>
                                        <p:cTn id="15" dur="2000"/>
                                        <p:tgtEl>
                                          <p:spTgt spid="1994"/>
                                        </p:tgtEl>
                                      </p:cBhvr>
                                    </p:animEffect>
                                  </p:childTnLst>
                                </p:cTn>
                              </p:par>
                            </p:childTnLst>
                          </p:cTn>
                        </p:par>
                        <p:par>
                          <p:cTn id="16" fill="hold">
                            <p:stCondLst>
                              <p:cond delay="4000"/>
                            </p:stCondLst>
                            <p:childTnLst>
                              <p:par>
                                <p:cTn id="17" presetID="10" presetClass="entr" presetSubtype="0" fill="hold" nodeType="afterEffect">
                                  <p:stCondLst>
                                    <p:cond delay="0"/>
                                  </p:stCondLst>
                                  <p:childTnLst>
                                    <p:set>
                                      <p:cBhvr>
                                        <p:cTn id="18" dur="1" fill="hold">
                                          <p:stCondLst>
                                            <p:cond delay="0"/>
                                          </p:stCondLst>
                                        </p:cTn>
                                        <p:tgtEl>
                                          <p:spTgt spid="1995"/>
                                        </p:tgtEl>
                                        <p:attrNameLst>
                                          <p:attrName>style.visibility</p:attrName>
                                        </p:attrNameLst>
                                      </p:cBhvr>
                                      <p:to>
                                        <p:strVal val="visible"/>
                                      </p:to>
                                    </p:set>
                                    <p:animEffect transition="in" filter="fade">
                                      <p:cBhvr>
                                        <p:cTn id="19" dur="1000"/>
                                        <p:tgtEl>
                                          <p:spTgt spid="1995"/>
                                        </p:tgtEl>
                                      </p:cBhvr>
                                    </p:animEffect>
                                  </p:childTnLst>
                                </p:cTn>
                              </p:par>
                              <p:par>
                                <p:cTn id="20" presetID="2" presetClass="entr" presetSubtype="8" fill="hold" nodeType="withEffect">
                                  <p:stCondLst>
                                    <p:cond delay="200"/>
                                  </p:stCondLst>
                                  <p:childTnLst>
                                    <p:set>
                                      <p:cBhvr>
                                        <p:cTn id="21" dur="1" fill="hold">
                                          <p:stCondLst>
                                            <p:cond delay="0"/>
                                          </p:stCondLst>
                                        </p:cTn>
                                        <p:tgtEl>
                                          <p:spTgt spid="2012"/>
                                        </p:tgtEl>
                                        <p:attrNameLst>
                                          <p:attrName>style.visibility</p:attrName>
                                        </p:attrNameLst>
                                      </p:cBhvr>
                                      <p:to>
                                        <p:strVal val="visible"/>
                                      </p:to>
                                    </p:set>
                                    <p:anim calcmode="lin" valueType="num">
                                      <p:cBhvr additive="base">
                                        <p:cTn id="22" dur="500"/>
                                        <p:tgtEl>
                                          <p:spTgt spid="2012"/>
                                        </p:tgtEl>
                                        <p:attrNameLst>
                                          <p:attrName>ppt_x</p:attrName>
                                        </p:attrNameLst>
                                      </p:cBhvr>
                                      <p:tavLst>
                                        <p:tav tm="0">
                                          <p:val>
                                            <p:strVal val="#ppt_x-1"/>
                                          </p:val>
                                        </p:tav>
                                        <p:tav tm="100000">
                                          <p:val>
                                            <p:strVal val="#ppt_x"/>
                                          </p:val>
                                        </p:tav>
                                      </p:tavLst>
                                    </p:anim>
                                  </p:childTnLst>
                                </p:cTn>
                              </p:par>
                            </p:childTnLst>
                          </p:cTn>
                        </p:par>
                        <p:par>
                          <p:cTn id="23" fill="hold">
                            <p:stCondLst>
                              <p:cond delay="5000"/>
                            </p:stCondLst>
                            <p:childTnLst>
                              <p:par>
                                <p:cTn id="24" presetID="2" presetClass="entr" presetSubtype="8" fill="hold" nodeType="afterEffect">
                                  <p:stCondLst>
                                    <p:cond delay="0"/>
                                  </p:stCondLst>
                                  <p:childTnLst>
                                    <p:set>
                                      <p:cBhvr>
                                        <p:cTn id="25" dur="1" fill="hold">
                                          <p:stCondLst>
                                            <p:cond delay="0"/>
                                          </p:stCondLst>
                                        </p:cTn>
                                        <p:tgtEl>
                                          <p:spTgt spid="1998"/>
                                        </p:tgtEl>
                                        <p:attrNameLst>
                                          <p:attrName>style.visibility</p:attrName>
                                        </p:attrNameLst>
                                      </p:cBhvr>
                                      <p:to>
                                        <p:strVal val="visible"/>
                                      </p:to>
                                    </p:set>
                                    <p:anim calcmode="lin" valueType="num">
                                      <p:cBhvr additive="base">
                                        <p:cTn id="26" dur="500"/>
                                        <p:tgtEl>
                                          <p:spTgt spid="1998"/>
                                        </p:tgtEl>
                                        <p:attrNameLst>
                                          <p:attrName>ppt_x</p:attrName>
                                        </p:attrNameLst>
                                      </p:cBhvr>
                                      <p:tavLst>
                                        <p:tav tm="0">
                                          <p:val>
                                            <p:strVal val="#ppt_x-1"/>
                                          </p:val>
                                        </p:tav>
                                        <p:tav tm="100000">
                                          <p:val>
                                            <p:strVal val="#ppt_x"/>
                                          </p:val>
                                        </p:tav>
                                      </p:tavLst>
                                    </p:anim>
                                  </p:childTnLst>
                                </p:cTn>
                              </p:par>
                              <p:par>
                                <p:cTn id="27" presetID="2" presetClass="entr" presetSubtype="8" fill="hold" nodeType="withEffect">
                                  <p:stCondLst>
                                    <p:cond delay="0"/>
                                  </p:stCondLst>
                                  <p:childTnLst>
                                    <p:set>
                                      <p:cBhvr>
                                        <p:cTn id="28" dur="1" fill="hold">
                                          <p:stCondLst>
                                            <p:cond delay="0"/>
                                          </p:stCondLst>
                                        </p:cTn>
                                        <p:tgtEl>
                                          <p:spTgt spid="1999"/>
                                        </p:tgtEl>
                                        <p:attrNameLst>
                                          <p:attrName>style.visibility</p:attrName>
                                        </p:attrNameLst>
                                      </p:cBhvr>
                                      <p:to>
                                        <p:strVal val="visible"/>
                                      </p:to>
                                    </p:set>
                                    <p:anim calcmode="lin" valueType="num">
                                      <p:cBhvr additive="base">
                                        <p:cTn id="29" dur="500"/>
                                        <p:tgtEl>
                                          <p:spTgt spid="1999"/>
                                        </p:tgtEl>
                                        <p:attrNameLst>
                                          <p:attrName>ppt_x</p:attrName>
                                        </p:attrNameLst>
                                      </p:cBhvr>
                                      <p:tavLst>
                                        <p:tav tm="0">
                                          <p:val>
                                            <p:strVal val="#ppt_x-1"/>
                                          </p:val>
                                        </p:tav>
                                        <p:tav tm="100000">
                                          <p:val>
                                            <p:strVal val="#ppt_x"/>
                                          </p:val>
                                        </p:tav>
                                      </p:tavLst>
                                    </p:anim>
                                  </p:childTnLst>
                                </p:cTn>
                              </p:par>
                              <p:par>
                                <p:cTn id="30" presetID="2" presetClass="entr" presetSubtype="4" fill="hold" nodeType="withEffect">
                                  <p:stCondLst>
                                    <p:cond delay="0"/>
                                  </p:stCondLst>
                                  <p:childTnLst>
                                    <p:set>
                                      <p:cBhvr>
                                        <p:cTn id="31" dur="1" fill="hold">
                                          <p:stCondLst>
                                            <p:cond delay="0"/>
                                          </p:stCondLst>
                                        </p:cTn>
                                        <p:tgtEl>
                                          <p:spTgt spid="2004"/>
                                        </p:tgtEl>
                                        <p:attrNameLst>
                                          <p:attrName>style.visibility</p:attrName>
                                        </p:attrNameLst>
                                      </p:cBhvr>
                                      <p:to>
                                        <p:strVal val="visible"/>
                                      </p:to>
                                    </p:set>
                                    <p:anim calcmode="lin" valueType="num">
                                      <p:cBhvr additive="base">
                                        <p:cTn id="32" dur="1000"/>
                                        <p:tgtEl>
                                          <p:spTgt spid="2004"/>
                                        </p:tgtEl>
                                        <p:attrNameLst>
                                          <p:attrName>ppt_y</p:attrName>
                                        </p:attrNameLst>
                                      </p:cBhvr>
                                      <p:tavLst>
                                        <p:tav tm="0">
                                          <p:val>
                                            <p:strVal val="#ppt_y+1"/>
                                          </p:val>
                                        </p:tav>
                                        <p:tav tm="100000">
                                          <p:val>
                                            <p:strVal val="#ppt_y"/>
                                          </p:val>
                                        </p:tav>
                                      </p:tavLst>
                                    </p:anim>
                                  </p:childTnLst>
                                </p:cTn>
                              </p:par>
                              <p:par>
                                <p:cTn id="33" presetID="8" presetClass="emph" presetSubtype="0" fill="hold" nodeType="withEffect">
                                  <p:stCondLst>
                                    <p:cond delay="100"/>
                                  </p:stCondLst>
                                  <p:childTnLst>
                                    <p:animRot by="-21600000">
                                      <p:cBhvr>
                                        <p:cTn id="34" dur="1000" fill="hold"/>
                                        <p:tgtEl>
                                          <p:spTgt spid="2004"/>
                                        </p:tgtEl>
                                        <p:attrNameLst>
                                          <p:attrName>r</p:attrName>
                                        </p:attrNameLst>
                                      </p:cBhvr>
                                    </p:animRot>
                                  </p:childTnLst>
                                </p:cTn>
                              </p:par>
                              <p:par>
                                <p:cTn id="35" presetID="10" presetClass="entr" presetSubtype="0" fill="hold" nodeType="withEffect">
                                  <p:stCondLst>
                                    <p:cond delay="100"/>
                                  </p:stCondLst>
                                  <p:childTnLst>
                                    <p:set>
                                      <p:cBhvr>
                                        <p:cTn id="36" dur="1" fill="hold">
                                          <p:stCondLst>
                                            <p:cond delay="0"/>
                                          </p:stCondLst>
                                        </p:cTn>
                                        <p:tgtEl>
                                          <p:spTgt spid="2004"/>
                                        </p:tgtEl>
                                        <p:attrNameLst>
                                          <p:attrName>style.visibility</p:attrName>
                                        </p:attrNameLst>
                                      </p:cBhvr>
                                      <p:to>
                                        <p:strVal val="visible"/>
                                      </p:to>
                                    </p:set>
                                    <p:animEffect transition="in" filter="fade">
                                      <p:cBhvr>
                                        <p:cTn id="37" dur="1000"/>
                                        <p:tgtEl>
                                          <p:spTgt spid="2004"/>
                                        </p:tgtEl>
                                      </p:cBhvr>
                                    </p:animEffect>
                                  </p:childTnLst>
                                </p:cTn>
                              </p:par>
                              <p:par>
                                <p:cTn id="38" presetID="2" presetClass="entr" presetSubtype="4" fill="hold" nodeType="withEffect">
                                  <p:stCondLst>
                                    <p:cond delay="100"/>
                                  </p:stCondLst>
                                  <p:childTnLst>
                                    <p:set>
                                      <p:cBhvr>
                                        <p:cTn id="39" dur="1" fill="hold">
                                          <p:stCondLst>
                                            <p:cond delay="0"/>
                                          </p:stCondLst>
                                        </p:cTn>
                                        <p:tgtEl>
                                          <p:spTgt spid="2005"/>
                                        </p:tgtEl>
                                        <p:attrNameLst>
                                          <p:attrName>style.visibility</p:attrName>
                                        </p:attrNameLst>
                                      </p:cBhvr>
                                      <p:to>
                                        <p:strVal val="visible"/>
                                      </p:to>
                                    </p:set>
                                    <p:anim calcmode="lin" valueType="num">
                                      <p:cBhvr additive="base">
                                        <p:cTn id="40" dur="1000"/>
                                        <p:tgtEl>
                                          <p:spTgt spid="2005"/>
                                        </p:tgtEl>
                                        <p:attrNameLst>
                                          <p:attrName>ppt_y</p:attrName>
                                        </p:attrNameLst>
                                      </p:cBhvr>
                                      <p:tavLst>
                                        <p:tav tm="0">
                                          <p:val>
                                            <p:strVal val="#ppt_y+1"/>
                                          </p:val>
                                        </p:tav>
                                        <p:tav tm="100000">
                                          <p:val>
                                            <p:strVal val="#ppt_y"/>
                                          </p:val>
                                        </p:tav>
                                      </p:tavLst>
                                    </p:anim>
                                  </p:childTnLst>
                                </p:cTn>
                              </p:par>
                              <p:par>
                                <p:cTn id="41" presetID="8" presetClass="emph" presetSubtype="0" fill="hold" nodeType="withEffect">
                                  <p:stCondLst>
                                    <p:cond delay="100"/>
                                  </p:stCondLst>
                                  <p:childTnLst>
                                    <p:animRot by="-21600000">
                                      <p:cBhvr>
                                        <p:cTn id="42" dur="1000" fill="hold"/>
                                        <p:tgtEl>
                                          <p:spTgt spid="2005"/>
                                        </p:tgtEl>
                                        <p:attrNameLst>
                                          <p:attrName>r</p:attrName>
                                        </p:attrNameLst>
                                      </p:cBhvr>
                                    </p:animRot>
                                  </p:childTnLst>
                                </p:cTn>
                              </p:par>
                              <p:par>
                                <p:cTn id="43" presetID="10" presetClass="entr" presetSubtype="0" fill="hold" nodeType="withEffect">
                                  <p:stCondLst>
                                    <p:cond delay="100"/>
                                  </p:stCondLst>
                                  <p:childTnLst>
                                    <p:set>
                                      <p:cBhvr>
                                        <p:cTn id="44" dur="1" fill="hold">
                                          <p:stCondLst>
                                            <p:cond delay="0"/>
                                          </p:stCondLst>
                                        </p:cTn>
                                        <p:tgtEl>
                                          <p:spTgt spid="2005"/>
                                        </p:tgtEl>
                                        <p:attrNameLst>
                                          <p:attrName>style.visibility</p:attrName>
                                        </p:attrNameLst>
                                      </p:cBhvr>
                                      <p:to>
                                        <p:strVal val="visible"/>
                                      </p:to>
                                    </p:set>
                                    <p:animEffect transition="in" filter="fade">
                                      <p:cBhvr>
                                        <p:cTn id="45" dur="1000"/>
                                        <p:tgtEl>
                                          <p:spTgt spid="2005"/>
                                        </p:tgtEl>
                                      </p:cBhvr>
                                    </p:animEffect>
                                  </p:childTnLst>
                                </p:cTn>
                              </p:par>
                              <p:par>
                                <p:cTn id="46" presetID="2" presetClass="entr" presetSubtype="4" fill="hold" nodeType="withEffect">
                                  <p:stCondLst>
                                    <p:cond delay="200"/>
                                  </p:stCondLst>
                                  <p:childTnLst>
                                    <p:set>
                                      <p:cBhvr>
                                        <p:cTn id="47" dur="1" fill="hold">
                                          <p:stCondLst>
                                            <p:cond delay="0"/>
                                          </p:stCondLst>
                                        </p:cTn>
                                        <p:tgtEl>
                                          <p:spTgt spid="2006"/>
                                        </p:tgtEl>
                                        <p:attrNameLst>
                                          <p:attrName>style.visibility</p:attrName>
                                        </p:attrNameLst>
                                      </p:cBhvr>
                                      <p:to>
                                        <p:strVal val="visible"/>
                                      </p:to>
                                    </p:set>
                                    <p:anim calcmode="lin" valueType="num">
                                      <p:cBhvr additive="base">
                                        <p:cTn id="48" dur="1000"/>
                                        <p:tgtEl>
                                          <p:spTgt spid="2006"/>
                                        </p:tgtEl>
                                        <p:attrNameLst>
                                          <p:attrName>ppt_y</p:attrName>
                                        </p:attrNameLst>
                                      </p:cBhvr>
                                      <p:tavLst>
                                        <p:tav tm="0">
                                          <p:val>
                                            <p:strVal val="#ppt_y+1"/>
                                          </p:val>
                                        </p:tav>
                                        <p:tav tm="100000">
                                          <p:val>
                                            <p:strVal val="#ppt_y"/>
                                          </p:val>
                                        </p:tav>
                                      </p:tavLst>
                                    </p:anim>
                                  </p:childTnLst>
                                </p:cTn>
                              </p:par>
                              <p:par>
                                <p:cTn id="49" presetID="8" presetClass="emph" presetSubtype="0" fill="hold" nodeType="withEffect">
                                  <p:stCondLst>
                                    <p:cond delay="200"/>
                                  </p:stCondLst>
                                  <p:childTnLst>
                                    <p:animRot by="-21600000">
                                      <p:cBhvr>
                                        <p:cTn id="50" dur="1000" fill="hold"/>
                                        <p:tgtEl>
                                          <p:spTgt spid="2006"/>
                                        </p:tgtEl>
                                        <p:attrNameLst>
                                          <p:attrName>r</p:attrName>
                                        </p:attrNameLst>
                                      </p:cBhvr>
                                    </p:animRot>
                                  </p:childTnLst>
                                </p:cTn>
                              </p:par>
                              <p:par>
                                <p:cTn id="51" presetID="10" presetClass="entr" presetSubtype="0" fill="hold" nodeType="withEffect">
                                  <p:stCondLst>
                                    <p:cond delay="200"/>
                                  </p:stCondLst>
                                  <p:childTnLst>
                                    <p:set>
                                      <p:cBhvr>
                                        <p:cTn id="52" dur="1" fill="hold">
                                          <p:stCondLst>
                                            <p:cond delay="0"/>
                                          </p:stCondLst>
                                        </p:cTn>
                                        <p:tgtEl>
                                          <p:spTgt spid="2006"/>
                                        </p:tgtEl>
                                        <p:attrNameLst>
                                          <p:attrName>style.visibility</p:attrName>
                                        </p:attrNameLst>
                                      </p:cBhvr>
                                      <p:to>
                                        <p:strVal val="visible"/>
                                      </p:to>
                                    </p:set>
                                    <p:animEffect transition="in" filter="fade">
                                      <p:cBhvr>
                                        <p:cTn id="53" dur="1000"/>
                                        <p:tgtEl>
                                          <p:spTgt spid="2006"/>
                                        </p:tgtEl>
                                      </p:cBhvr>
                                    </p:animEffect>
                                  </p:childTnLst>
                                </p:cTn>
                              </p:par>
                              <p:par>
                                <p:cTn id="54" presetID="2" presetClass="entr" presetSubtype="4" fill="hold" nodeType="withEffect">
                                  <p:stCondLst>
                                    <p:cond delay="200"/>
                                  </p:stCondLst>
                                  <p:childTnLst>
                                    <p:set>
                                      <p:cBhvr>
                                        <p:cTn id="55" dur="1" fill="hold">
                                          <p:stCondLst>
                                            <p:cond delay="0"/>
                                          </p:stCondLst>
                                        </p:cTn>
                                        <p:tgtEl>
                                          <p:spTgt spid="2007"/>
                                        </p:tgtEl>
                                        <p:attrNameLst>
                                          <p:attrName>style.visibility</p:attrName>
                                        </p:attrNameLst>
                                      </p:cBhvr>
                                      <p:to>
                                        <p:strVal val="visible"/>
                                      </p:to>
                                    </p:set>
                                    <p:anim calcmode="lin" valueType="num">
                                      <p:cBhvr additive="base">
                                        <p:cTn id="56" dur="1000"/>
                                        <p:tgtEl>
                                          <p:spTgt spid="2007"/>
                                        </p:tgtEl>
                                        <p:attrNameLst>
                                          <p:attrName>ppt_y</p:attrName>
                                        </p:attrNameLst>
                                      </p:cBhvr>
                                      <p:tavLst>
                                        <p:tav tm="0">
                                          <p:val>
                                            <p:strVal val="#ppt_y+1"/>
                                          </p:val>
                                        </p:tav>
                                        <p:tav tm="100000">
                                          <p:val>
                                            <p:strVal val="#ppt_y"/>
                                          </p:val>
                                        </p:tav>
                                      </p:tavLst>
                                    </p:anim>
                                  </p:childTnLst>
                                </p:cTn>
                              </p:par>
                              <p:par>
                                <p:cTn id="57" presetID="8" presetClass="emph" presetSubtype="0" fill="hold" nodeType="withEffect">
                                  <p:stCondLst>
                                    <p:cond delay="200"/>
                                  </p:stCondLst>
                                  <p:childTnLst>
                                    <p:animRot by="-21600000">
                                      <p:cBhvr>
                                        <p:cTn id="58" dur="1000" fill="hold"/>
                                        <p:tgtEl>
                                          <p:spTgt spid="2007"/>
                                        </p:tgtEl>
                                        <p:attrNameLst>
                                          <p:attrName>r</p:attrName>
                                        </p:attrNameLst>
                                      </p:cBhvr>
                                    </p:animRot>
                                  </p:childTnLst>
                                </p:cTn>
                              </p:par>
                              <p:par>
                                <p:cTn id="59" presetID="10" presetClass="entr" presetSubtype="0" fill="hold" nodeType="withEffect">
                                  <p:stCondLst>
                                    <p:cond delay="200"/>
                                  </p:stCondLst>
                                  <p:childTnLst>
                                    <p:set>
                                      <p:cBhvr>
                                        <p:cTn id="60" dur="1" fill="hold">
                                          <p:stCondLst>
                                            <p:cond delay="0"/>
                                          </p:stCondLst>
                                        </p:cTn>
                                        <p:tgtEl>
                                          <p:spTgt spid="2007"/>
                                        </p:tgtEl>
                                        <p:attrNameLst>
                                          <p:attrName>style.visibility</p:attrName>
                                        </p:attrNameLst>
                                      </p:cBhvr>
                                      <p:to>
                                        <p:strVal val="visible"/>
                                      </p:to>
                                    </p:set>
                                    <p:animEffect transition="in" filter="fade">
                                      <p:cBhvr>
                                        <p:cTn id="61" dur="1000"/>
                                        <p:tgtEl>
                                          <p:spTgt spid="2007"/>
                                        </p:tgtEl>
                                      </p:cBhvr>
                                    </p:animEffect>
                                  </p:childTnLst>
                                </p:cTn>
                              </p:par>
                              <p:par>
                                <p:cTn id="62" presetID="2" presetClass="entr" presetSubtype="4" fill="hold" nodeType="withEffect">
                                  <p:stCondLst>
                                    <p:cond delay="300"/>
                                  </p:stCondLst>
                                  <p:childTnLst>
                                    <p:set>
                                      <p:cBhvr>
                                        <p:cTn id="63" dur="1" fill="hold">
                                          <p:stCondLst>
                                            <p:cond delay="0"/>
                                          </p:stCondLst>
                                        </p:cTn>
                                        <p:tgtEl>
                                          <p:spTgt spid="2008"/>
                                        </p:tgtEl>
                                        <p:attrNameLst>
                                          <p:attrName>style.visibility</p:attrName>
                                        </p:attrNameLst>
                                      </p:cBhvr>
                                      <p:to>
                                        <p:strVal val="visible"/>
                                      </p:to>
                                    </p:set>
                                    <p:anim calcmode="lin" valueType="num">
                                      <p:cBhvr additive="base">
                                        <p:cTn id="64" dur="1000"/>
                                        <p:tgtEl>
                                          <p:spTgt spid="2008"/>
                                        </p:tgtEl>
                                        <p:attrNameLst>
                                          <p:attrName>ppt_y</p:attrName>
                                        </p:attrNameLst>
                                      </p:cBhvr>
                                      <p:tavLst>
                                        <p:tav tm="0">
                                          <p:val>
                                            <p:strVal val="#ppt_y+1"/>
                                          </p:val>
                                        </p:tav>
                                        <p:tav tm="100000">
                                          <p:val>
                                            <p:strVal val="#ppt_y"/>
                                          </p:val>
                                        </p:tav>
                                      </p:tavLst>
                                    </p:anim>
                                  </p:childTnLst>
                                </p:cTn>
                              </p:par>
                              <p:par>
                                <p:cTn id="65" presetID="8" presetClass="emph" presetSubtype="0" fill="hold" nodeType="withEffect">
                                  <p:stCondLst>
                                    <p:cond delay="300"/>
                                  </p:stCondLst>
                                  <p:childTnLst>
                                    <p:animRot by="-21600000">
                                      <p:cBhvr>
                                        <p:cTn id="66" dur="1000" fill="hold"/>
                                        <p:tgtEl>
                                          <p:spTgt spid="2008"/>
                                        </p:tgtEl>
                                        <p:attrNameLst>
                                          <p:attrName>r</p:attrName>
                                        </p:attrNameLst>
                                      </p:cBhvr>
                                    </p:animRot>
                                  </p:childTnLst>
                                </p:cTn>
                              </p:par>
                              <p:par>
                                <p:cTn id="67" presetID="10" presetClass="entr" presetSubtype="0" fill="hold" nodeType="withEffect">
                                  <p:stCondLst>
                                    <p:cond delay="300"/>
                                  </p:stCondLst>
                                  <p:childTnLst>
                                    <p:set>
                                      <p:cBhvr>
                                        <p:cTn id="68" dur="1" fill="hold">
                                          <p:stCondLst>
                                            <p:cond delay="0"/>
                                          </p:stCondLst>
                                        </p:cTn>
                                        <p:tgtEl>
                                          <p:spTgt spid="2008"/>
                                        </p:tgtEl>
                                        <p:attrNameLst>
                                          <p:attrName>style.visibility</p:attrName>
                                        </p:attrNameLst>
                                      </p:cBhvr>
                                      <p:to>
                                        <p:strVal val="visible"/>
                                      </p:to>
                                    </p:set>
                                    <p:animEffect transition="in" filter="fade">
                                      <p:cBhvr>
                                        <p:cTn id="69" dur="1000"/>
                                        <p:tgtEl>
                                          <p:spTgt spid="2008"/>
                                        </p:tgtEl>
                                      </p:cBhvr>
                                    </p:animEffect>
                                  </p:childTnLst>
                                </p:cTn>
                              </p:par>
                              <p:par>
                                <p:cTn id="70" presetID="2" presetClass="entr" presetSubtype="4" fill="hold" nodeType="withEffect">
                                  <p:stCondLst>
                                    <p:cond delay="300"/>
                                  </p:stCondLst>
                                  <p:childTnLst>
                                    <p:set>
                                      <p:cBhvr>
                                        <p:cTn id="71" dur="1" fill="hold">
                                          <p:stCondLst>
                                            <p:cond delay="0"/>
                                          </p:stCondLst>
                                        </p:cTn>
                                        <p:tgtEl>
                                          <p:spTgt spid="2009"/>
                                        </p:tgtEl>
                                        <p:attrNameLst>
                                          <p:attrName>style.visibility</p:attrName>
                                        </p:attrNameLst>
                                      </p:cBhvr>
                                      <p:to>
                                        <p:strVal val="visible"/>
                                      </p:to>
                                    </p:set>
                                    <p:anim calcmode="lin" valueType="num">
                                      <p:cBhvr additive="base">
                                        <p:cTn id="72" dur="1000"/>
                                        <p:tgtEl>
                                          <p:spTgt spid="2009"/>
                                        </p:tgtEl>
                                        <p:attrNameLst>
                                          <p:attrName>ppt_y</p:attrName>
                                        </p:attrNameLst>
                                      </p:cBhvr>
                                      <p:tavLst>
                                        <p:tav tm="0">
                                          <p:val>
                                            <p:strVal val="#ppt_y+1"/>
                                          </p:val>
                                        </p:tav>
                                        <p:tav tm="100000">
                                          <p:val>
                                            <p:strVal val="#ppt_y"/>
                                          </p:val>
                                        </p:tav>
                                      </p:tavLst>
                                    </p:anim>
                                  </p:childTnLst>
                                </p:cTn>
                              </p:par>
                              <p:par>
                                <p:cTn id="73" presetID="8" presetClass="emph" presetSubtype="0" fill="hold" nodeType="withEffect">
                                  <p:stCondLst>
                                    <p:cond delay="300"/>
                                  </p:stCondLst>
                                  <p:childTnLst>
                                    <p:animRot by="-21600000">
                                      <p:cBhvr>
                                        <p:cTn id="74" dur="1000" fill="hold"/>
                                        <p:tgtEl>
                                          <p:spTgt spid="2009"/>
                                        </p:tgtEl>
                                        <p:attrNameLst>
                                          <p:attrName>r</p:attrName>
                                        </p:attrNameLst>
                                      </p:cBhvr>
                                    </p:animRot>
                                  </p:childTnLst>
                                </p:cTn>
                              </p:par>
                              <p:par>
                                <p:cTn id="75" presetID="10" presetClass="entr" presetSubtype="0" fill="hold" nodeType="withEffect">
                                  <p:stCondLst>
                                    <p:cond delay="300"/>
                                  </p:stCondLst>
                                  <p:childTnLst>
                                    <p:set>
                                      <p:cBhvr>
                                        <p:cTn id="76" dur="1" fill="hold">
                                          <p:stCondLst>
                                            <p:cond delay="0"/>
                                          </p:stCondLst>
                                        </p:cTn>
                                        <p:tgtEl>
                                          <p:spTgt spid="2009"/>
                                        </p:tgtEl>
                                        <p:attrNameLst>
                                          <p:attrName>style.visibility</p:attrName>
                                        </p:attrNameLst>
                                      </p:cBhvr>
                                      <p:to>
                                        <p:strVal val="visible"/>
                                      </p:to>
                                    </p:set>
                                    <p:animEffect transition="in" filter="fade">
                                      <p:cBhvr>
                                        <p:cTn id="77" dur="1000"/>
                                        <p:tgtEl>
                                          <p:spTgt spid="2009"/>
                                        </p:tgtEl>
                                      </p:cBhvr>
                                    </p:animEffect>
                                  </p:childTnLst>
                                </p:cTn>
                              </p:par>
                              <p:par>
                                <p:cTn id="78" presetID="2" presetClass="entr" presetSubtype="4" fill="hold" nodeType="withEffect">
                                  <p:stCondLst>
                                    <p:cond delay="0"/>
                                  </p:stCondLst>
                                  <p:childTnLst>
                                    <p:set>
                                      <p:cBhvr>
                                        <p:cTn id="79" dur="1" fill="hold">
                                          <p:stCondLst>
                                            <p:cond delay="0"/>
                                          </p:stCondLst>
                                        </p:cTn>
                                        <p:tgtEl>
                                          <p:spTgt spid="2010"/>
                                        </p:tgtEl>
                                        <p:attrNameLst>
                                          <p:attrName>style.visibility</p:attrName>
                                        </p:attrNameLst>
                                      </p:cBhvr>
                                      <p:to>
                                        <p:strVal val="visible"/>
                                      </p:to>
                                    </p:set>
                                    <p:anim calcmode="lin" valueType="num">
                                      <p:cBhvr additive="base">
                                        <p:cTn id="80" dur="1000"/>
                                        <p:tgtEl>
                                          <p:spTgt spid="2010"/>
                                        </p:tgtEl>
                                        <p:attrNameLst>
                                          <p:attrName>ppt_y</p:attrName>
                                        </p:attrNameLst>
                                      </p:cBhvr>
                                      <p:tavLst>
                                        <p:tav tm="0">
                                          <p:val>
                                            <p:strVal val="#ppt_y+1"/>
                                          </p:val>
                                        </p:tav>
                                        <p:tav tm="100000">
                                          <p:val>
                                            <p:strVal val="#ppt_y"/>
                                          </p:val>
                                        </p:tav>
                                      </p:tavLst>
                                    </p:anim>
                                  </p:childTnLst>
                                </p:cTn>
                              </p:par>
                              <p:par>
                                <p:cTn id="81" presetID="8" presetClass="emph" presetSubtype="0" fill="hold" nodeType="withEffect">
                                  <p:stCondLst>
                                    <p:cond delay="0"/>
                                  </p:stCondLst>
                                  <p:childTnLst>
                                    <p:animRot by="-21600000">
                                      <p:cBhvr>
                                        <p:cTn id="82" dur="1000" fill="hold"/>
                                        <p:tgtEl>
                                          <p:spTgt spid="2010"/>
                                        </p:tgtEl>
                                        <p:attrNameLst>
                                          <p:attrName>r</p:attrName>
                                        </p:attrNameLst>
                                      </p:cBhvr>
                                    </p:animRot>
                                  </p:childTnLst>
                                </p:cTn>
                              </p:par>
                              <p:par>
                                <p:cTn id="83" presetID="10" presetClass="entr" presetSubtype="0" fill="hold" nodeType="withEffect">
                                  <p:stCondLst>
                                    <p:cond delay="0"/>
                                  </p:stCondLst>
                                  <p:childTnLst>
                                    <p:set>
                                      <p:cBhvr>
                                        <p:cTn id="84" dur="1" fill="hold">
                                          <p:stCondLst>
                                            <p:cond delay="0"/>
                                          </p:stCondLst>
                                        </p:cTn>
                                        <p:tgtEl>
                                          <p:spTgt spid="2010"/>
                                        </p:tgtEl>
                                        <p:attrNameLst>
                                          <p:attrName>style.visibility</p:attrName>
                                        </p:attrNameLst>
                                      </p:cBhvr>
                                      <p:to>
                                        <p:strVal val="visible"/>
                                      </p:to>
                                    </p:set>
                                    <p:animEffect transition="in" filter="fade">
                                      <p:cBhvr>
                                        <p:cTn id="85" dur="1000"/>
                                        <p:tgtEl>
                                          <p:spTgt spid="2010"/>
                                        </p:tgtEl>
                                      </p:cBhvr>
                                    </p:animEffect>
                                  </p:childTnLst>
                                </p:cTn>
                              </p:par>
                              <p:par>
                                <p:cTn id="86" presetID="2" presetClass="entr" presetSubtype="4" fill="hold" nodeType="withEffect">
                                  <p:stCondLst>
                                    <p:cond delay="0"/>
                                  </p:stCondLst>
                                  <p:childTnLst>
                                    <p:set>
                                      <p:cBhvr>
                                        <p:cTn id="87" dur="1" fill="hold">
                                          <p:stCondLst>
                                            <p:cond delay="0"/>
                                          </p:stCondLst>
                                        </p:cTn>
                                        <p:tgtEl>
                                          <p:spTgt spid="2011"/>
                                        </p:tgtEl>
                                        <p:attrNameLst>
                                          <p:attrName>style.visibility</p:attrName>
                                        </p:attrNameLst>
                                      </p:cBhvr>
                                      <p:to>
                                        <p:strVal val="visible"/>
                                      </p:to>
                                    </p:set>
                                    <p:anim calcmode="lin" valueType="num">
                                      <p:cBhvr additive="base">
                                        <p:cTn id="88" dur="1000"/>
                                        <p:tgtEl>
                                          <p:spTgt spid="2011"/>
                                        </p:tgtEl>
                                        <p:attrNameLst>
                                          <p:attrName>ppt_y</p:attrName>
                                        </p:attrNameLst>
                                      </p:cBhvr>
                                      <p:tavLst>
                                        <p:tav tm="0">
                                          <p:val>
                                            <p:strVal val="#ppt_y+1"/>
                                          </p:val>
                                        </p:tav>
                                        <p:tav tm="100000">
                                          <p:val>
                                            <p:strVal val="#ppt_y"/>
                                          </p:val>
                                        </p:tav>
                                      </p:tavLst>
                                    </p:anim>
                                  </p:childTnLst>
                                </p:cTn>
                              </p:par>
                              <p:par>
                                <p:cTn id="89" presetID="8" presetClass="emph" presetSubtype="0" fill="hold" nodeType="withEffect">
                                  <p:stCondLst>
                                    <p:cond delay="0"/>
                                  </p:stCondLst>
                                  <p:childTnLst>
                                    <p:animRot by="-21600000">
                                      <p:cBhvr>
                                        <p:cTn id="90" dur="1000" fill="hold"/>
                                        <p:tgtEl>
                                          <p:spTgt spid="2011"/>
                                        </p:tgtEl>
                                        <p:attrNameLst>
                                          <p:attrName>r</p:attrName>
                                        </p:attrNameLst>
                                      </p:cBhvr>
                                    </p:animRot>
                                  </p:childTnLst>
                                </p:cTn>
                              </p:par>
                              <p:par>
                                <p:cTn id="91" presetID="10" presetClass="entr" presetSubtype="0" fill="hold" nodeType="withEffect">
                                  <p:stCondLst>
                                    <p:cond delay="0"/>
                                  </p:stCondLst>
                                  <p:childTnLst>
                                    <p:set>
                                      <p:cBhvr>
                                        <p:cTn id="92" dur="1" fill="hold">
                                          <p:stCondLst>
                                            <p:cond delay="0"/>
                                          </p:stCondLst>
                                        </p:cTn>
                                        <p:tgtEl>
                                          <p:spTgt spid="2011"/>
                                        </p:tgtEl>
                                        <p:attrNameLst>
                                          <p:attrName>style.visibility</p:attrName>
                                        </p:attrNameLst>
                                      </p:cBhvr>
                                      <p:to>
                                        <p:strVal val="visible"/>
                                      </p:to>
                                    </p:set>
                                    <p:animEffect transition="in" filter="fade">
                                      <p:cBhvr>
                                        <p:cTn id="93" dur="1000"/>
                                        <p:tgtEl>
                                          <p:spTgt spid="2011"/>
                                        </p:tgtEl>
                                      </p:cBhvr>
                                    </p:animEffect>
                                  </p:childTnLst>
                                </p:cTn>
                              </p:par>
                              <p:par>
                                <p:cTn id="94" presetID="2" presetClass="entr" presetSubtype="4" fill="hold" nodeType="withEffect">
                                  <p:stCondLst>
                                    <p:cond delay="0"/>
                                  </p:stCondLst>
                                  <p:childTnLst>
                                    <p:set>
                                      <p:cBhvr>
                                        <p:cTn id="95" dur="1" fill="hold">
                                          <p:stCondLst>
                                            <p:cond delay="0"/>
                                          </p:stCondLst>
                                        </p:cTn>
                                        <p:tgtEl>
                                          <p:spTgt spid="2003"/>
                                        </p:tgtEl>
                                        <p:attrNameLst>
                                          <p:attrName>style.visibility</p:attrName>
                                        </p:attrNameLst>
                                      </p:cBhvr>
                                      <p:to>
                                        <p:strVal val="visible"/>
                                      </p:to>
                                    </p:set>
                                    <p:anim calcmode="lin" valueType="num">
                                      <p:cBhvr additive="base">
                                        <p:cTn id="96" dur="1000"/>
                                        <p:tgtEl>
                                          <p:spTgt spid="2003"/>
                                        </p:tgtEl>
                                        <p:attrNameLst>
                                          <p:attrName>ppt_y</p:attrName>
                                        </p:attrNameLst>
                                      </p:cBhvr>
                                      <p:tavLst>
                                        <p:tav tm="0">
                                          <p:val>
                                            <p:strVal val="#ppt_y+1"/>
                                          </p:val>
                                        </p:tav>
                                        <p:tav tm="100000">
                                          <p:val>
                                            <p:strVal val="#ppt_y"/>
                                          </p:val>
                                        </p:tav>
                                      </p:tavLst>
                                    </p:anim>
                                  </p:childTnLst>
                                </p:cTn>
                              </p:par>
                              <p:par>
                                <p:cTn id="97" presetID="8" presetClass="emph" presetSubtype="0" fill="hold" nodeType="withEffect">
                                  <p:stCondLst>
                                    <p:cond delay="100"/>
                                  </p:stCondLst>
                                  <p:childTnLst>
                                    <p:animRot by="-21600000">
                                      <p:cBhvr>
                                        <p:cTn id="98" dur="1000" fill="hold"/>
                                        <p:tgtEl>
                                          <p:spTgt spid="2003"/>
                                        </p:tgtEl>
                                        <p:attrNameLst>
                                          <p:attrName>r</p:attrName>
                                        </p:attrNameLst>
                                      </p:cBhvr>
                                    </p:animRot>
                                  </p:childTnLst>
                                </p:cTn>
                              </p:par>
                              <p:par>
                                <p:cTn id="99" presetID="10" presetClass="entr" presetSubtype="0" fill="hold" nodeType="withEffect">
                                  <p:stCondLst>
                                    <p:cond delay="100"/>
                                  </p:stCondLst>
                                  <p:childTnLst>
                                    <p:set>
                                      <p:cBhvr>
                                        <p:cTn id="100" dur="1" fill="hold">
                                          <p:stCondLst>
                                            <p:cond delay="0"/>
                                          </p:stCondLst>
                                        </p:cTn>
                                        <p:tgtEl>
                                          <p:spTgt spid="2003"/>
                                        </p:tgtEl>
                                        <p:attrNameLst>
                                          <p:attrName>style.visibility</p:attrName>
                                        </p:attrNameLst>
                                      </p:cBhvr>
                                      <p:to>
                                        <p:strVal val="visible"/>
                                      </p:to>
                                    </p:set>
                                    <p:animEffect transition="in" filter="fade">
                                      <p:cBhvr>
                                        <p:cTn id="101" dur="1000"/>
                                        <p:tgtEl>
                                          <p:spTgt spid="2003"/>
                                        </p:tgtEl>
                                      </p:cBhvr>
                                    </p:animEffect>
                                  </p:childTnLst>
                                </p:cTn>
                              </p:par>
                            </p:childTnLst>
                          </p:cTn>
                        </p:par>
                        <p:par>
                          <p:cTn id="102" fill="hold">
                            <p:stCondLst>
                              <p:cond delay="6000"/>
                            </p:stCondLst>
                            <p:childTnLst>
                              <p:par>
                                <p:cTn id="103" presetID="2" presetClass="entr" presetSubtype="4" fill="hold" nodeType="afterEffect">
                                  <p:stCondLst>
                                    <p:cond delay="0"/>
                                  </p:stCondLst>
                                  <p:childTnLst>
                                    <p:set>
                                      <p:cBhvr>
                                        <p:cTn id="104" dur="1" fill="hold">
                                          <p:stCondLst>
                                            <p:cond delay="0"/>
                                          </p:stCondLst>
                                        </p:cTn>
                                        <p:tgtEl>
                                          <p:spTgt spid="2002"/>
                                        </p:tgtEl>
                                        <p:attrNameLst>
                                          <p:attrName>style.visibility</p:attrName>
                                        </p:attrNameLst>
                                      </p:cBhvr>
                                      <p:to>
                                        <p:strVal val="visible"/>
                                      </p:to>
                                    </p:set>
                                    <p:anim calcmode="lin" valueType="num">
                                      <p:cBhvr additive="base">
                                        <p:cTn id="105" dur="1000"/>
                                        <p:tgtEl>
                                          <p:spTgt spid="200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016"/>
        <p:cNvGrpSpPr/>
        <p:nvPr/>
      </p:nvGrpSpPr>
      <p:grpSpPr>
        <a:xfrm>
          <a:off x="0" y="0"/>
          <a:ext cx="0" cy="0"/>
          <a:chOff x="0" y="0"/>
          <a:chExt cx="0" cy="0"/>
        </a:xfrm>
      </p:grpSpPr>
      <p:grpSp>
        <p:nvGrpSpPr>
          <p:cNvPr id="2017" name="Google Shape;2017;p50"/>
          <p:cNvGrpSpPr/>
          <p:nvPr/>
        </p:nvGrpSpPr>
        <p:grpSpPr>
          <a:xfrm>
            <a:off x="-50975" y="-41953"/>
            <a:ext cx="2088368" cy="2251731"/>
            <a:chOff x="5772790" y="883375"/>
            <a:chExt cx="3074756" cy="3315280"/>
          </a:xfrm>
        </p:grpSpPr>
        <p:grpSp>
          <p:nvGrpSpPr>
            <p:cNvPr id="2018" name="Google Shape;2018;p50"/>
            <p:cNvGrpSpPr/>
            <p:nvPr/>
          </p:nvGrpSpPr>
          <p:grpSpPr>
            <a:xfrm>
              <a:off x="5839892" y="1318711"/>
              <a:ext cx="2553173" cy="1880182"/>
              <a:chOff x="5839892" y="1318711"/>
              <a:chExt cx="2553173" cy="1880182"/>
            </a:xfrm>
          </p:grpSpPr>
          <p:sp>
            <p:nvSpPr>
              <p:cNvPr id="2019" name="Google Shape;2019;p50"/>
              <p:cNvSpPr/>
              <p:nvPr/>
            </p:nvSpPr>
            <p:spPr>
              <a:xfrm>
                <a:off x="6217336" y="1318711"/>
                <a:ext cx="1857844" cy="1880182"/>
              </a:xfrm>
              <a:prstGeom prst="ellipse">
                <a:avLst/>
              </a:prstGeom>
              <a:blipFill rotWithShape="1">
                <a:blip r:embed="rId3">
                  <a:alphaModFix/>
                </a:blip>
                <a:stretch>
                  <a:fillRect/>
                </a:stretch>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mbria"/>
                  <a:ea typeface="Cambria"/>
                  <a:cs typeface="Cambria"/>
                  <a:sym typeface="Cambria"/>
                </a:endParaRPr>
              </a:p>
            </p:txBody>
          </p:sp>
          <p:sp>
            <p:nvSpPr>
              <p:cNvPr id="2020" name="Google Shape;2020;p50"/>
              <p:cNvSpPr/>
              <p:nvPr/>
            </p:nvSpPr>
            <p:spPr>
              <a:xfrm rot="-925728">
                <a:off x="5847841" y="2140193"/>
                <a:ext cx="2537275" cy="403461"/>
              </a:xfrm>
              <a:custGeom>
                <a:avLst/>
                <a:gdLst/>
                <a:ahLst/>
                <a:cxnLst/>
                <a:rect l="l" t="t" r="r" b="b"/>
                <a:pathLst>
                  <a:path w="2336800" h="308906" extrusionOk="0">
                    <a:moveTo>
                      <a:pt x="2069995" y="55099"/>
                    </a:moveTo>
                    <a:cubicBezTo>
                      <a:pt x="2141428" y="66591"/>
                      <a:pt x="2200638" y="79473"/>
                      <a:pt x="2244982" y="93392"/>
                    </a:cubicBezTo>
                    <a:cubicBezTo>
                      <a:pt x="2304106" y="111952"/>
                      <a:pt x="2336800" y="132357"/>
                      <a:pt x="2336800" y="153776"/>
                    </a:cubicBezTo>
                    <a:cubicBezTo>
                      <a:pt x="2336801" y="239452"/>
                      <a:pt x="1813690" y="308906"/>
                      <a:pt x="1168400" y="308906"/>
                    </a:cubicBezTo>
                    <a:cubicBezTo>
                      <a:pt x="523110" y="308906"/>
                      <a:pt x="1" y="239452"/>
                      <a:pt x="0" y="153776"/>
                    </a:cubicBezTo>
                    <a:cubicBezTo>
                      <a:pt x="0" y="110938"/>
                      <a:pt x="126981" y="38171"/>
                      <a:pt x="372247" y="0"/>
                    </a:cubicBezTo>
                  </a:path>
                </a:pathLst>
              </a:custGeom>
              <a:noFill/>
              <a:ln w="12700" cap="flat" cmpd="sng">
                <a:solidFill>
                  <a:srgbClr val="CCA4AE"/>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mbria"/>
                  <a:ea typeface="Cambria"/>
                  <a:cs typeface="Cambria"/>
                  <a:sym typeface="Cambria"/>
                </a:endParaRPr>
              </a:p>
            </p:txBody>
          </p:sp>
        </p:grpSp>
        <p:grpSp>
          <p:nvGrpSpPr>
            <p:cNvPr id="2021" name="Google Shape;2021;p50"/>
            <p:cNvGrpSpPr/>
            <p:nvPr/>
          </p:nvGrpSpPr>
          <p:grpSpPr>
            <a:xfrm rot="3600000">
              <a:off x="5976429" y="1535838"/>
              <a:ext cx="2667477" cy="2010354"/>
              <a:chOff x="2722806" y="5254728"/>
              <a:chExt cx="8928389" cy="6728889"/>
            </a:xfrm>
          </p:grpSpPr>
          <p:sp>
            <p:nvSpPr>
              <p:cNvPr id="2022" name="Google Shape;2022;p50"/>
              <p:cNvSpPr/>
              <p:nvPr/>
            </p:nvSpPr>
            <p:spPr>
              <a:xfrm rot="10800000" flipH="1">
                <a:off x="2778880" y="5320147"/>
                <a:ext cx="6607380" cy="6598050"/>
              </a:xfrm>
              <a:custGeom>
                <a:avLst/>
                <a:gdLst/>
                <a:ahLst/>
                <a:cxnLst/>
                <a:rect l="l" t="t" r="r" b="b"/>
                <a:pathLst>
                  <a:path w="4242" h="4236" extrusionOk="0">
                    <a:moveTo>
                      <a:pt x="3633" y="3603"/>
                    </a:moveTo>
                    <a:lnTo>
                      <a:pt x="2892" y="4091"/>
                    </a:lnTo>
                    <a:lnTo>
                      <a:pt x="2019" y="4236"/>
                    </a:lnTo>
                    <a:lnTo>
                      <a:pt x="1157" y="4013"/>
                    </a:lnTo>
                    <a:lnTo>
                      <a:pt x="464" y="3459"/>
                    </a:lnTo>
                    <a:lnTo>
                      <a:pt x="54" y="2675"/>
                    </a:lnTo>
                    <a:lnTo>
                      <a:pt x="0" y="1790"/>
                    </a:lnTo>
                    <a:lnTo>
                      <a:pt x="313" y="958"/>
                    </a:lnTo>
                    <a:lnTo>
                      <a:pt x="934" y="325"/>
                    </a:lnTo>
                    <a:lnTo>
                      <a:pt x="1759" y="0"/>
                    </a:lnTo>
                    <a:lnTo>
                      <a:pt x="2651" y="36"/>
                    </a:lnTo>
                    <a:lnTo>
                      <a:pt x="3440" y="434"/>
                    </a:lnTo>
                    <a:lnTo>
                      <a:pt x="4007" y="1121"/>
                    </a:lnTo>
                    <a:lnTo>
                      <a:pt x="4242" y="1976"/>
                    </a:lnTo>
                    <a:lnTo>
                      <a:pt x="4109" y="2850"/>
                    </a:lnTo>
                    <a:lnTo>
                      <a:pt x="3633" y="3603"/>
                    </a:lnTo>
                    <a:close/>
                  </a:path>
                </a:pathLst>
              </a:custGeom>
              <a:no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mbria"/>
                  <a:ea typeface="Cambria"/>
                  <a:cs typeface="Cambria"/>
                  <a:sym typeface="Cambria"/>
                </a:endParaRPr>
              </a:p>
            </p:txBody>
          </p:sp>
          <p:cxnSp>
            <p:nvCxnSpPr>
              <p:cNvPr id="2023" name="Google Shape;2023;p50"/>
              <p:cNvCxnSpPr/>
              <p:nvPr/>
            </p:nvCxnSpPr>
            <p:spPr>
              <a:xfrm>
                <a:off x="4233687" y="11411970"/>
                <a:ext cx="2674416" cy="450150"/>
              </a:xfrm>
              <a:prstGeom prst="straightConnector1">
                <a:avLst/>
              </a:prstGeom>
              <a:noFill/>
              <a:ln w="9525" cap="flat" cmpd="sng">
                <a:solidFill>
                  <a:srgbClr val="A4545D">
                    <a:alpha val="33725"/>
                  </a:srgbClr>
                </a:solidFill>
                <a:prstDash val="solid"/>
                <a:miter lim="800000"/>
                <a:headEnd type="none" w="sm" len="sm"/>
                <a:tailEnd type="none" w="sm" len="sm"/>
              </a:ln>
            </p:spPr>
          </p:cxnSp>
          <p:cxnSp>
            <p:nvCxnSpPr>
              <p:cNvPr id="2024" name="Google Shape;2024;p50"/>
              <p:cNvCxnSpPr/>
              <p:nvPr/>
            </p:nvCxnSpPr>
            <p:spPr>
              <a:xfrm rot="10800000" flipH="1">
                <a:off x="6908106" y="10172114"/>
                <a:ext cx="2112119" cy="1690013"/>
              </a:xfrm>
              <a:prstGeom prst="straightConnector1">
                <a:avLst/>
              </a:prstGeom>
              <a:noFill/>
              <a:ln w="9525" cap="flat" cmpd="sng">
                <a:solidFill>
                  <a:srgbClr val="A4545D">
                    <a:alpha val="33725"/>
                  </a:srgbClr>
                </a:solidFill>
                <a:prstDash val="solid"/>
                <a:miter lim="800000"/>
                <a:headEnd type="none" w="sm" len="sm"/>
                <a:tailEnd type="none" w="sm" len="sm"/>
              </a:ln>
            </p:spPr>
          </p:cxnSp>
          <p:cxnSp>
            <p:nvCxnSpPr>
              <p:cNvPr id="2025" name="Google Shape;2025;p50"/>
              <p:cNvCxnSpPr/>
              <p:nvPr/>
            </p:nvCxnSpPr>
            <p:spPr>
              <a:xfrm rot="10800000">
                <a:off x="8437680" y="6306118"/>
                <a:ext cx="582546" cy="3865991"/>
              </a:xfrm>
              <a:prstGeom prst="straightConnector1">
                <a:avLst/>
              </a:prstGeom>
              <a:noFill/>
              <a:ln w="9525" cap="flat" cmpd="sng">
                <a:solidFill>
                  <a:srgbClr val="A4545D">
                    <a:alpha val="33725"/>
                  </a:srgbClr>
                </a:solidFill>
                <a:prstDash val="solid"/>
                <a:miter lim="800000"/>
                <a:headEnd type="none" w="sm" len="sm"/>
                <a:tailEnd type="none" w="sm" len="sm"/>
              </a:ln>
            </p:spPr>
          </p:cxnSp>
          <p:cxnSp>
            <p:nvCxnSpPr>
              <p:cNvPr id="2026" name="Google Shape;2026;p50"/>
              <p:cNvCxnSpPr/>
              <p:nvPr/>
            </p:nvCxnSpPr>
            <p:spPr>
              <a:xfrm>
                <a:off x="5923692" y="5320147"/>
                <a:ext cx="524913" cy="844226"/>
              </a:xfrm>
              <a:prstGeom prst="straightConnector1">
                <a:avLst/>
              </a:prstGeom>
              <a:noFill/>
              <a:ln w="9525" cap="flat" cmpd="sng">
                <a:solidFill>
                  <a:srgbClr val="A4545D">
                    <a:alpha val="33725"/>
                  </a:srgbClr>
                </a:solidFill>
                <a:prstDash val="solid"/>
                <a:miter lim="800000"/>
                <a:headEnd type="none" w="sm" len="sm"/>
                <a:tailEnd type="none" w="sm" len="sm"/>
              </a:ln>
            </p:spPr>
          </p:cxnSp>
          <p:cxnSp>
            <p:nvCxnSpPr>
              <p:cNvPr id="2027" name="Google Shape;2027;p50"/>
              <p:cNvCxnSpPr/>
              <p:nvPr/>
            </p:nvCxnSpPr>
            <p:spPr>
              <a:xfrm>
                <a:off x="6448609" y="6164374"/>
                <a:ext cx="1989071" cy="141744"/>
              </a:xfrm>
              <a:prstGeom prst="straightConnector1">
                <a:avLst/>
              </a:prstGeom>
              <a:noFill/>
              <a:ln w="9525" cap="flat" cmpd="sng">
                <a:solidFill>
                  <a:srgbClr val="A4545D">
                    <a:alpha val="33725"/>
                  </a:srgbClr>
                </a:solidFill>
                <a:prstDash val="solid"/>
                <a:miter lim="800000"/>
                <a:headEnd type="none" w="sm" len="sm"/>
                <a:tailEnd type="none" w="sm" len="sm"/>
              </a:ln>
            </p:spPr>
          </p:cxnSp>
          <p:cxnSp>
            <p:nvCxnSpPr>
              <p:cNvPr id="2028" name="Google Shape;2028;p50"/>
              <p:cNvCxnSpPr/>
              <p:nvPr/>
            </p:nvCxnSpPr>
            <p:spPr>
              <a:xfrm rot="10800000" flipH="1">
                <a:off x="6448609" y="5546001"/>
                <a:ext cx="834881" cy="618373"/>
              </a:xfrm>
              <a:prstGeom prst="straightConnector1">
                <a:avLst/>
              </a:prstGeom>
              <a:noFill/>
              <a:ln w="9525" cap="flat" cmpd="sng">
                <a:solidFill>
                  <a:srgbClr val="A4545D">
                    <a:alpha val="33725"/>
                  </a:srgbClr>
                </a:solidFill>
                <a:prstDash val="solid"/>
                <a:miter lim="800000"/>
                <a:headEnd type="none" w="sm" len="sm"/>
                <a:tailEnd type="none" w="sm" len="sm"/>
              </a:ln>
            </p:spPr>
          </p:cxnSp>
          <p:cxnSp>
            <p:nvCxnSpPr>
              <p:cNvPr id="2029" name="Google Shape;2029;p50"/>
              <p:cNvCxnSpPr/>
              <p:nvPr/>
            </p:nvCxnSpPr>
            <p:spPr>
              <a:xfrm rot="10800000">
                <a:off x="4581038" y="5667494"/>
                <a:ext cx="1867577" cy="496879"/>
              </a:xfrm>
              <a:prstGeom prst="straightConnector1">
                <a:avLst/>
              </a:prstGeom>
              <a:noFill/>
              <a:ln w="9525" cap="flat" cmpd="sng">
                <a:solidFill>
                  <a:srgbClr val="A4545D">
                    <a:alpha val="33725"/>
                  </a:srgbClr>
                </a:solidFill>
                <a:prstDash val="solid"/>
                <a:miter lim="800000"/>
                <a:headEnd type="none" w="sm" len="sm"/>
                <a:tailEnd type="none" w="sm" len="sm"/>
              </a:ln>
            </p:spPr>
          </p:cxnSp>
          <p:cxnSp>
            <p:nvCxnSpPr>
              <p:cNvPr id="2030" name="Google Shape;2030;p50"/>
              <p:cNvCxnSpPr/>
              <p:nvPr/>
            </p:nvCxnSpPr>
            <p:spPr>
              <a:xfrm flipH="1">
                <a:off x="2862994" y="5667494"/>
                <a:ext cx="1718044" cy="2084085"/>
              </a:xfrm>
              <a:prstGeom prst="straightConnector1">
                <a:avLst/>
              </a:prstGeom>
              <a:noFill/>
              <a:ln w="9525" cap="flat" cmpd="sng">
                <a:solidFill>
                  <a:srgbClr val="A4545D">
                    <a:alpha val="33725"/>
                  </a:srgbClr>
                </a:solidFill>
                <a:prstDash val="solid"/>
                <a:miter lim="800000"/>
                <a:headEnd type="none" w="sm" len="sm"/>
                <a:tailEnd type="none" w="sm" len="sm"/>
              </a:ln>
            </p:spPr>
          </p:cxnSp>
          <p:cxnSp>
            <p:nvCxnSpPr>
              <p:cNvPr id="2031" name="Google Shape;2031;p50"/>
              <p:cNvCxnSpPr/>
              <p:nvPr/>
            </p:nvCxnSpPr>
            <p:spPr>
              <a:xfrm>
                <a:off x="2862994" y="7751583"/>
                <a:ext cx="1370699" cy="3660393"/>
              </a:xfrm>
              <a:prstGeom prst="straightConnector1">
                <a:avLst/>
              </a:prstGeom>
              <a:noFill/>
              <a:ln w="9525" cap="flat" cmpd="sng">
                <a:solidFill>
                  <a:srgbClr val="A4545D">
                    <a:alpha val="33725"/>
                  </a:srgbClr>
                </a:solidFill>
                <a:prstDash val="solid"/>
                <a:miter lim="800000"/>
                <a:headEnd type="none" w="sm" len="sm"/>
                <a:tailEnd type="none" w="sm" len="sm"/>
              </a:ln>
            </p:spPr>
          </p:cxnSp>
          <p:cxnSp>
            <p:nvCxnSpPr>
              <p:cNvPr id="2032" name="Google Shape;2032;p50"/>
              <p:cNvCxnSpPr/>
              <p:nvPr/>
            </p:nvCxnSpPr>
            <p:spPr>
              <a:xfrm rot="10800000">
                <a:off x="8785019" y="8623845"/>
                <a:ext cx="601238" cy="216508"/>
              </a:xfrm>
              <a:prstGeom prst="straightConnector1">
                <a:avLst/>
              </a:prstGeom>
              <a:noFill/>
              <a:ln w="9525" cap="flat" cmpd="sng">
                <a:solidFill>
                  <a:srgbClr val="A4545D">
                    <a:alpha val="33725"/>
                  </a:srgbClr>
                </a:solidFill>
                <a:prstDash val="solid"/>
                <a:miter lim="800000"/>
                <a:headEnd type="none" w="sm" len="sm"/>
                <a:tailEnd type="none" w="sm" len="sm"/>
              </a:ln>
            </p:spPr>
          </p:cxnSp>
          <p:cxnSp>
            <p:nvCxnSpPr>
              <p:cNvPr id="2033" name="Google Shape;2033;p50"/>
              <p:cNvCxnSpPr/>
              <p:nvPr/>
            </p:nvCxnSpPr>
            <p:spPr>
              <a:xfrm rot="10800000" flipH="1">
                <a:off x="8785019" y="7413578"/>
                <a:ext cx="356690" cy="1210267"/>
              </a:xfrm>
              <a:prstGeom prst="straightConnector1">
                <a:avLst/>
              </a:prstGeom>
              <a:noFill/>
              <a:ln w="9525" cap="flat" cmpd="sng">
                <a:solidFill>
                  <a:srgbClr val="A4545D">
                    <a:alpha val="33725"/>
                  </a:srgbClr>
                </a:solidFill>
                <a:prstDash val="solid"/>
                <a:miter lim="800000"/>
                <a:headEnd type="none" w="sm" len="sm"/>
                <a:tailEnd type="none" w="sm" len="sm"/>
              </a:ln>
            </p:spPr>
          </p:cxnSp>
          <p:cxnSp>
            <p:nvCxnSpPr>
              <p:cNvPr id="2034" name="Google Shape;2034;p50"/>
              <p:cNvCxnSpPr/>
              <p:nvPr/>
            </p:nvCxnSpPr>
            <p:spPr>
              <a:xfrm rot="10800000" flipH="1">
                <a:off x="3266410" y="9496110"/>
                <a:ext cx="253890" cy="929896"/>
              </a:xfrm>
              <a:prstGeom prst="straightConnector1">
                <a:avLst/>
              </a:prstGeom>
              <a:noFill/>
              <a:ln w="9525" cap="flat" cmpd="sng">
                <a:solidFill>
                  <a:srgbClr val="A4545D">
                    <a:alpha val="33725"/>
                  </a:srgbClr>
                </a:solidFill>
                <a:prstDash val="solid"/>
                <a:miter lim="800000"/>
                <a:headEnd type="none" w="sm" len="sm"/>
                <a:tailEnd type="none" w="sm" len="sm"/>
              </a:ln>
            </p:spPr>
          </p:cxnSp>
          <p:cxnSp>
            <p:nvCxnSpPr>
              <p:cNvPr id="2035" name="Google Shape;2035;p50"/>
              <p:cNvCxnSpPr/>
              <p:nvPr/>
            </p:nvCxnSpPr>
            <p:spPr>
              <a:xfrm rot="10800000">
                <a:off x="2778880" y="9130070"/>
                <a:ext cx="741423" cy="366041"/>
              </a:xfrm>
              <a:prstGeom prst="straightConnector1">
                <a:avLst/>
              </a:prstGeom>
              <a:noFill/>
              <a:ln w="9525" cap="flat" cmpd="sng">
                <a:solidFill>
                  <a:srgbClr val="A4545D">
                    <a:alpha val="33725"/>
                  </a:srgbClr>
                </a:solidFill>
                <a:prstDash val="solid"/>
                <a:miter lim="800000"/>
                <a:headEnd type="none" w="sm" len="sm"/>
                <a:tailEnd type="none" w="sm" len="sm"/>
              </a:ln>
            </p:spPr>
          </p:cxnSp>
          <p:cxnSp>
            <p:nvCxnSpPr>
              <p:cNvPr id="2036" name="Google Shape;2036;p50"/>
              <p:cNvCxnSpPr/>
              <p:nvPr/>
            </p:nvCxnSpPr>
            <p:spPr>
              <a:xfrm rot="10800000" flipH="1">
                <a:off x="4233687" y="10172114"/>
                <a:ext cx="4786531" cy="1239862"/>
              </a:xfrm>
              <a:prstGeom prst="straightConnector1">
                <a:avLst/>
              </a:prstGeom>
              <a:noFill/>
              <a:ln w="9525" cap="flat" cmpd="sng">
                <a:solidFill>
                  <a:srgbClr val="A4545D">
                    <a:alpha val="33725"/>
                  </a:srgbClr>
                </a:solidFill>
                <a:prstDash val="solid"/>
                <a:miter lim="800000"/>
                <a:headEnd type="none" w="sm" len="sm"/>
                <a:tailEnd type="none" w="sm" len="sm"/>
              </a:ln>
            </p:spPr>
          </p:cxnSp>
          <p:cxnSp>
            <p:nvCxnSpPr>
              <p:cNvPr id="2037" name="Google Shape;2037;p50"/>
              <p:cNvCxnSpPr/>
              <p:nvPr/>
            </p:nvCxnSpPr>
            <p:spPr>
              <a:xfrm flipH="1">
                <a:off x="7584106" y="6306114"/>
                <a:ext cx="853571" cy="1632379"/>
              </a:xfrm>
              <a:prstGeom prst="straightConnector1">
                <a:avLst/>
              </a:prstGeom>
              <a:noFill/>
              <a:ln w="9525" cap="flat" cmpd="sng">
                <a:solidFill>
                  <a:srgbClr val="A4545D">
                    <a:alpha val="33725"/>
                  </a:srgbClr>
                </a:solidFill>
                <a:prstDash val="solid"/>
                <a:miter lim="800000"/>
                <a:headEnd type="none" w="sm" len="sm"/>
                <a:tailEnd type="none" w="sm" len="sm"/>
              </a:ln>
            </p:spPr>
          </p:cxnSp>
          <p:cxnSp>
            <p:nvCxnSpPr>
              <p:cNvPr id="2038" name="Google Shape;2038;p50"/>
              <p:cNvCxnSpPr/>
              <p:nvPr/>
            </p:nvCxnSpPr>
            <p:spPr>
              <a:xfrm>
                <a:off x="4581038" y="5667494"/>
                <a:ext cx="0" cy="1295933"/>
              </a:xfrm>
              <a:prstGeom prst="straightConnector1">
                <a:avLst/>
              </a:prstGeom>
              <a:noFill/>
              <a:ln w="9525" cap="flat" cmpd="sng">
                <a:solidFill>
                  <a:srgbClr val="A4545D">
                    <a:alpha val="33725"/>
                  </a:srgbClr>
                </a:solidFill>
                <a:prstDash val="solid"/>
                <a:miter lim="800000"/>
                <a:headEnd type="none" w="sm" len="sm"/>
                <a:tailEnd type="none" w="sm" len="sm"/>
              </a:ln>
            </p:spPr>
          </p:cxnSp>
          <p:cxnSp>
            <p:nvCxnSpPr>
              <p:cNvPr id="2039" name="Google Shape;2039;p50"/>
              <p:cNvCxnSpPr/>
              <p:nvPr/>
            </p:nvCxnSpPr>
            <p:spPr>
              <a:xfrm rot="10800000" flipH="1">
                <a:off x="2862994" y="6963428"/>
                <a:ext cx="1718044" cy="788152"/>
              </a:xfrm>
              <a:prstGeom prst="straightConnector1">
                <a:avLst/>
              </a:prstGeom>
              <a:noFill/>
              <a:ln w="9525" cap="flat" cmpd="sng">
                <a:solidFill>
                  <a:srgbClr val="A4545D">
                    <a:alpha val="33725"/>
                  </a:srgbClr>
                </a:solidFill>
                <a:prstDash val="solid"/>
                <a:miter lim="800000"/>
                <a:headEnd type="none" w="sm" len="sm"/>
                <a:tailEnd type="none" w="sm" len="sm"/>
              </a:ln>
            </p:spPr>
          </p:cxnSp>
          <p:cxnSp>
            <p:nvCxnSpPr>
              <p:cNvPr id="2040" name="Google Shape;2040;p50"/>
              <p:cNvCxnSpPr/>
              <p:nvPr/>
            </p:nvCxnSpPr>
            <p:spPr>
              <a:xfrm rot="10800000" flipH="1">
                <a:off x="4581038" y="6164374"/>
                <a:ext cx="1867577" cy="799054"/>
              </a:xfrm>
              <a:prstGeom prst="straightConnector1">
                <a:avLst/>
              </a:prstGeom>
              <a:noFill/>
              <a:ln w="9525" cap="flat" cmpd="sng">
                <a:solidFill>
                  <a:srgbClr val="A4545D">
                    <a:alpha val="33725"/>
                  </a:srgbClr>
                </a:solidFill>
                <a:prstDash val="solid"/>
                <a:miter lim="800000"/>
                <a:headEnd type="none" w="sm" len="sm"/>
                <a:tailEnd type="none" w="sm" len="sm"/>
              </a:ln>
            </p:spPr>
          </p:cxnSp>
          <p:cxnSp>
            <p:nvCxnSpPr>
              <p:cNvPr id="2041" name="Google Shape;2041;p50"/>
              <p:cNvCxnSpPr/>
              <p:nvPr/>
            </p:nvCxnSpPr>
            <p:spPr>
              <a:xfrm>
                <a:off x="6504680" y="6173716"/>
                <a:ext cx="1079422" cy="1764774"/>
              </a:xfrm>
              <a:prstGeom prst="straightConnector1">
                <a:avLst/>
              </a:prstGeom>
              <a:noFill/>
              <a:ln w="9525" cap="flat" cmpd="sng">
                <a:solidFill>
                  <a:srgbClr val="A4545D">
                    <a:alpha val="33725"/>
                  </a:srgbClr>
                </a:solidFill>
                <a:prstDash val="solid"/>
                <a:miter lim="800000"/>
                <a:headEnd type="none" w="sm" len="sm"/>
                <a:tailEnd type="none" w="sm" len="sm"/>
              </a:ln>
            </p:spPr>
          </p:cxnSp>
          <p:cxnSp>
            <p:nvCxnSpPr>
              <p:cNvPr id="2042" name="Google Shape;2042;p50"/>
              <p:cNvCxnSpPr/>
              <p:nvPr/>
            </p:nvCxnSpPr>
            <p:spPr>
              <a:xfrm>
                <a:off x="7584106" y="7938496"/>
                <a:ext cx="1200916" cy="685352"/>
              </a:xfrm>
              <a:prstGeom prst="straightConnector1">
                <a:avLst/>
              </a:prstGeom>
              <a:noFill/>
              <a:ln w="9525" cap="flat" cmpd="sng">
                <a:solidFill>
                  <a:srgbClr val="A4545D">
                    <a:alpha val="33725"/>
                  </a:srgbClr>
                </a:solidFill>
                <a:prstDash val="solid"/>
                <a:miter lim="800000"/>
                <a:headEnd type="none" w="sm" len="sm"/>
                <a:tailEnd type="none" w="sm" len="sm"/>
              </a:ln>
            </p:spPr>
          </p:cxnSp>
          <p:cxnSp>
            <p:nvCxnSpPr>
              <p:cNvPr id="2043" name="Google Shape;2043;p50"/>
              <p:cNvCxnSpPr/>
              <p:nvPr/>
            </p:nvCxnSpPr>
            <p:spPr>
              <a:xfrm>
                <a:off x="10215079" y="9513996"/>
                <a:ext cx="1436116" cy="2233616"/>
              </a:xfrm>
              <a:prstGeom prst="straightConnector1">
                <a:avLst/>
              </a:prstGeom>
              <a:noFill/>
              <a:ln w="9525" cap="flat" cmpd="sng">
                <a:solidFill>
                  <a:srgbClr val="A4545D">
                    <a:alpha val="33725"/>
                  </a:srgbClr>
                </a:solidFill>
                <a:prstDash val="solid"/>
                <a:miter lim="800000"/>
                <a:headEnd type="none" w="sm" len="sm"/>
                <a:tailEnd type="none" w="sm" len="sm"/>
              </a:ln>
            </p:spPr>
          </p:cxnSp>
          <p:cxnSp>
            <p:nvCxnSpPr>
              <p:cNvPr id="2044" name="Google Shape;2044;p50"/>
              <p:cNvCxnSpPr/>
              <p:nvPr/>
            </p:nvCxnSpPr>
            <p:spPr>
              <a:xfrm rot="10800000">
                <a:off x="5998460" y="10950921"/>
                <a:ext cx="909646" cy="911206"/>
              </a:xfrm>
              <a:prstGeom prst="straightConnector1">
                <a:avLst/>
              </a:prstGeom>
              <a:noFill/>
              <a:ln w="9525" cap="flat" cmpd="sng">
                <a:solidFill>
                  <a:srgbClr val="A4545D">
                    <a:alpha val="33725"/>
                  </a:srgbClr>
                </a:solidFill>
                <a:prstDash val="solid"/>
                <a:miter lim="800000"/>
                <a:headEnd type="none" w="sm" len="sm"/>
                <a:tailEnd type="none" w="sm" len="sm"/>
              </a:ln>
            </p:spPr>
          </p:cxnSp>
          <p:sp>
            <p:nvSpPr>
              <p:cNvPr id="2045" name="Google Shape;2045;p50"/>
              <p:cNvSpPr/>
              <p:nvPr/>
            </p:nvSpPr>
            <p:spPr>
              <a:xfrm rot="10800000" flipH="1">
                <a:off x="5443948" y="11862123"/>
                <a:ext cx="123050" cy="121494"/>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mbria"/>
                  <a:ea typeface="Cambria"/>
                  <a:cs typeface="Cambria"/>
                  <a:sym typeface="Cambria"/>
                </a:endParaRPr>
              </a:p>
            </p:txBody>
          </p:sp>
          <p:sp>
            <p:nvSpPr>
              <p:cNvPr id="2046" name="Google Shape;2046;p50"/>
              <p:cNvSpPr/>
              <p:nvPr/>
            </p:nvSpPr>
            <p:spPr>
              <a:xfrm rot="10800000" flipH="1">
                <a:off x="6842686" y="11796703"/>
                <a:ext cx="121494" cy="121494"/>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mbria"/>
                  <a:ea typeface="Cambria"/>
                  <a:cs typeface="Cambria"/>
                  <a:sym typeface="Cambria"/>
                </a:endParaRPr>
              </a:p>
            </p:txBody>
          </p:sp>
          <p:sp>
            <p:nvSpPr>
              <p:cNvPr id="2047" name="Google Shape;2047;p50"/>
              <p:cNvSpPr/>
              <p:nvPr/>
            </p:nvSpPr>
            <p:spPr>
              <a:xfrm rot="10800000" flipH="1">
                <a:off x="8127709" y="11158083"/>
                <a:ext cx="123050" cy="121494"/>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mbria"/>
                  <a:ea typeface="Cambria"/>
                  <a:cs typeface="Cambria"/>
                  <a:sym typeface="Cambria"/>
                </a:endParaRPr>
              </a:p>
            </p:txBody>
          </p:sp>
          <p:sp>
            <p:nvSpPr>
              <p:cNvPr id="2048" name="Google Shape;2048;p50"/>
              <p:cNvSpPr/>
              <p:nvPr/>
            </p:nvSpPr>
            <p:spPr>
              <a:xfrm rot="10800000" flipH="1">
                <a:off x="8954802" y="10116036"/>
                <a:ext cx="121494" cy="121494"/>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mbria"/>
                  <a:ea typeface="Cambria"/>
                  <a:cs typeface="Cambria"/>
                  <a:sym typeface="Cambria"/>
                </a:endParaRPr>
              </a:p>
            </p:txBody>
          </p:sp>
          <p:sp>
            <p:nvSpPr>
              <p:cNvPr id="2049" name="Google Shape;2049;p50"/>
              <p:cNvSpPr/>
              <p:nvPr/>
            </p:nvSpPr>
            <p:spPr>
              <a:xfrm rot="10800000" flipH="1">
                <a:off x="5942382" y="10894843"/>
                <a:ext cx="121494" cy="121494"/>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mbria"/>
                  <a:ea typeface="Cambria"/>
                  <a:cs typeface="Cambria"/>
                  <a:sym typeface="Cambria"/>
                </a:endParaRPr>
              </a:p>
            </p:txBody>
          </p:sp>
          <p:sp>
            <p:nvSpPr>
              <p:cNvPr id="2050" name="Google Shape;2050;p50"/>
              <p:cNvSpPr/>
              <p:nvPr/>
            </p:nvSpPr>
            <p:spPr>
              <a:xfrm rot="10800000" flipH="1">
                <a:off x="4177612" y="11354338"/>
                <a:ext cx="121494" cy="123050"/>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mbria"/>
                  <a:ea typeface="Cambria"/>
                  <a:cs typeface="Cambria"/>
                  <a:sym typeface="Cambria"/>
                </a:endParaRPr>
              </a:p>
            </p:txBody>
          </p:sp>
          <p:sp>
            <p:nvSpPr>
              <p:cNvPr id="2051" name="Google Shape;2051;p50"/>
              <p:cNvSpPr/>
              <p:nvPr/>
            </p:nvSpPr>
            <p:spPr>
              <a:xfrm rot="10800000" flipH="1">
                <a:off x="3200990" y="10369927"/>
                <a:ext cx="132399" cy="121494"/>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mbria"/>
                  <a:ea typeface="Cambria"/>
                  <a:cs typeface="Cambria"/>
                  <a:sym typeface="Cambria"/>
                </a:endParaRPr>
              </a:p>
            </p:txBody>
          </p:sp>
          <p:sp>
            <p:nvSpPr>
              <p:cNvPr id="2052" name="Google Shape;2052;p50"/>
              <p:cNvSpPr/>
              <p:nvPr/>
            </p:nvSpPr>
            <p:spPr>
              <a:xfrm rot="10800000" flipH="1">
                <a:off x="3454883" y="9430686"/>
                <a:ext cx="121494" cy="123050"/>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mbria"/>
                  <a:ea typeface="Cambria"/>
                  <a:cs typeface="Cambria"/>
                  <a:sym typeface="Cambria"/>
                </a:endParaRPr>
              </a:p>
            </p:txBody>
          </p:sp>
          <p:sp>
            <p:nvSpPr>
              <p:cNvPr id="2053" name="Google Shape;2053;p50"/>
              <p:cNvSpPr/>
              <p:nvPr/>
            </p:nvSpPr>
            <p:spPr>
              <a:xfrm rot="10800000" flipH="1">
                <a:off x="2722806" y="9073994"/>
                <a:ext cx="121494" cy="123050"/>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mbria"/>
                  <a:ea typeface="Cambria"/>
                  <a:cs typeface="Cambria"/>
                  <a:sym typeface="Cambria"/>
                </a:endParaRPr>
              </a:p>
            </p:txBody>
          </p:sp>
          <p:sp>
            <p:nvSpPr>
              <p:cNvPr id="2054" name="Google Shape;2054;p50"/>
              <p:cNvSpPr/>
              <p:nvPr/>
            </p:nvSpPr>
            <p:spPr>
              <a:xfrm rot="10800000" flipH="1">
                <a:off x="2806916" y="7695505"/>
                <a:ext cx="121494" cy="121494"/>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mbria"/>
                  <a:ea typeface="Cambria"/>
                  <a:cs typeface="Cambria"/>
                  <a:sym typeface="Cambria"/>
                </a:endParaRPr>
              </a:p>
            </p:txBody>
          </p:sp>
          <p:sp>
            <p:nvSpPr>
              <p:cNvPr id="2055" name="Google Shape;2055;p50"/>
              <p:cNvSpPr/>
              <p:nvPr/>
            </p:nvSpPr>
            <p:spPr>
              <a:xfrm rot="10800000" flipH="1">
                <a:off x="4524960" y="6896451"/>
                <a:ext cx="121494" cy="123050"/>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mbria"/>
                  <a:ea typeface="Cambria"/>
                  <a:cs typeface="Cambria"/>
                  <a:sym typeface="Cambria"/>
                </a:endParaRPr>
              </a:p>
            </p:txBody>
          </p:sp>
          <p:sp>
            <p:nvSpPr>
              <p:cNvPr id="2056" name="Google Shape;2056;p50"/>
              <p:cNvSpPr/>
              <p:nvPr/>
            </p:nvSpPr>
            <p:spPr>
              <a:xfrm rot="10800000" flipH="1">
                <a:off x="4524960" y="5602075"/>
                <a:ext cx="121494" cy="121494"/>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mbria"/>
                  <a:ea typeface="Cambria"/>
                  <a:cs typeface="Cambria"/>
                  <a:sym typeface="Cambria"/>
                </a:endParaRPr>
              </a:p>
            </p:txBody>
          </p:sp>
          <p:sp>
            <p:nvSpPr>
              <p:cNvPr id="2057" name="Google Shape;2057;p50"/>
              <p:cNvSpPr/>
              <p:nvPr/>
            </p:nvSpPr>
            <p:spPr>
              <a:xfrm rot="10800000" flipH="1">
                <a:off x="3454883" y="6436953"/>
                <a:ext cx="121494" cy="132398"/>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mbria"/>
                  <a:ea typeface="Cambria"/>
                  <a:cs typeface="Cambria"/>
                  <a:sym typeface="Cambria"/>
                </a:endParaRPr>
              </a:p>
            </p:txBody>
          </p:sp>
          <p:sp>
            <p:nvSpPr>
              <p:cNvPr id="2058" name="Google Shape;2058;p50"/>
              <p:cNvSpPr/>
              <p:nvPr/>
            </p:nvSpPr>
            <p:spPr>
              <a:xfrm rot="10800000" flipH="1">
                <a:off x="6392534" y="6108299"/>
                <a:ext cx="121494" cy="123050"/>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mbria"/>
                  <a:ea typeface="Cambria"/>
                  <a:cs typeface="Cambria"/>
                  <a:sym typeface="Cambria"/>
                </a:endParaRPr>
              </a:p>
            </p:txBody>
          </p:sp>
          <p:sp>
            <p:nvSpPr>
              <p:cNvPr id="2059" name="Google Shape;2059;p50"/>
              <p:cNvSpPr/>
              <p:nvPr/>
            </p:nvSpPr>
            <p:spPr>
              <a:xfrm rot="10800000" flipH="1">
                <a:off x="7227412" y="5489926"/>
                <a:ext cx="121494" cy="121494"/>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mbria"/>
                  <a:ea typeface="Cambria"/>
                  <a:cs typeface="Cambria"/>
                  <a:sym typeface="Cambria"/>
                </a:endParaRPr>
              </a:p>
            </p:txBody>
          </p:sp>
          <p:sp>
            <p:nvSpPr>
              <p:cNvPr id="2060" name="Google Shape;2060;p50"/>
              <p:cNvSpPr/>
              <p:nvPr/>
            </p:nvSpPr>
            <p:spPr>
              <a:xfrm rot="10800000" flipH="1">
                <a:off x="5875403" y="5254728"/>
                <a:ext cx="123050" cy="121494"/>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mbria"/>
                  <a:ea typeface="Cambria"/>
                  <a:cs typeface="Cambria"/>
                  <a:sym typeface="Cambria"/>
                </a:endParaRPr>
              </a:p>
            </p:txBody>
          </p:sp>
          <p:sp>
            <p:nvSpPr>
              <p:cNvPr id="2061" name="Google Shape;2061;p50"/>
              <p:cNvSpPr/>
              <p:nvPr/>
            </p:nvSpPr>
            <p:spPr>
              <a:xfrm rot="10800000" flipH="1">
                <a:off x="8381603" y="6250043"/>
                <a:ext cx="121494" cy="121494"/>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mbria"/>
                  <a:ea typeface="Cambria"/>
                  <a:cs typeface="Cambria"/>
                  <a:sym typeface="Cambria"/>
                </a:endParaRPr>
              </a:p>
            </p:txBody>
          </p:sp>
          <p:sp>
            <p:nvSpPr>
              <p:cNvPr id="2062" name="Google Shape;2062;p50"/>
              <p:cNvSpPr/>
              <p:nvPr/>
            </p:nvSpPr>
            <p:spPr>
              <a:xfrm rot="10800000" flipH="1">
                <a:off x="7528028" y="7882421"/>
                <a:ext cx="121494" cy="121494"/>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mbria"/>
                  <a:ea typeface="Cambria"/>
                  <a:cs typeface="Cambria"/>
                  <a:sym typeface="Cambria"/>
                </a:endParaRPr>
              </a:p>
            </p:txBody>
          </p:sp>
          <p:sp>
            <p:nvSpPr>
              <p:cNvPr id="2063" name="Google Shape;2063;p50"/>
              <p:cNvSpPr/>
              <p:nvPr/>
            </p:nvSpPr>
            <p:spPr>
              <a:xfrm rot="10800000" flipH="1">
                <a:off x="8728941" y="8558425"/>
                <a:ext cx="121494" cy="121494"/>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mbria"/>
                  <a:ea typeface="Cambria"/>
                  <a:cs typeface="Cambria"/>
                  <a:sym typeface="Cambria"/>
                </a:endParaRPr>
              </a:p>
            </p:txBody>
          </p:sp>
          <p:sp>
            <p:nvSpPr>
              <p:cNvPr id="2064" name="Google Shape;2064;p50"/>
              <p:cNvSpPr/>
              <p:nvPr/>
            </p:nvSpPr>
            <p:spPr>
              <a:xfrm rot="10800000" flipH="1">
                <a:off x="9085631" y="7357510"/>
                <a:ext cx="121494" cy="121494"/>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mbria"/>
                  <a:ea typeface="Cambria"/>
                  <a:cs typeface="Cambria"/>
                  <a:sym typeface="Cambria"/>
                </a:endParaRPr>
              </a:p>
            </p:txBody>
          </p:sp>
          <p:sp>
            <p:nvSpPr>
              <p:cNvPr id="2065" name="Google Shape;2065;p50"/>
              <p:cNvSpPr/>
              <p:nvPr/>
            </p:nvSpPr>
            <p:spPr>
              <a:xfrm rot="10800000" flipH="1">
                <a:off x="9330179" y="8782698"/>
                <a:ext cx="121494" cy="123050"/>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mbria"/>
                  <a:ea typeface="Cambria"/>
                  <a:cs typeface="Cambria"/>
                  <a:sym typeface="Cambria"/>
                </a:endParaRPr>
              </a:p>
            </p:txBody>
          </p:sp>
        </p:grpSp>
      </p:grpSp>
      <p:sp>
        <p:nvSpPr>
          <p:cNvPr id="2066" name="Google Shape;2066;p50"/>
          <p:cNvSpPr txBox="1"/>
          <p:nvPr/>
        </p:nvSpPr>
        <p:spPr>
          <a:xfrm>
            <a:off x="1847860" y="473789"/>
            <a:ext cx="8003150" cy="830956"/>
          </a:xfrm>
          <a:prstGeom prst="rect">
            <a:avLst/>
          </a:prstGeom>
          <a:noFill/>
          <a:ln>
            <a:noFill/>
          </a:ln>
        </p:spPr>
        <p:txBody>
          <a:bodyPr spcFirstLastPara="1" wrap="square" lIns="91425" tIns="45700" rIns="91425" bIns="45700" anchor="t" anchorCtr="0">
            <a:spAutoFit/>
          </a:bodyPr>
          <a:lstStyle/>
          <a:p>
            <a:r>
              <a:rPr lang="en-US" sz="2400" dirty="0">
                <a:solidFill>
                  <a:schemeClr val="lt1"/>
                </a:solidFill>
                <a:latin typeface="Impact"/>
                <a:sym typeface="Cambria"/>
              </a:rPr>
              <a:t>CK+48 dataset </a:t>
            </a:r>
            <a:endParaRPr sz="2400" dirty="0">
              <a:solidFill>
                <a:schemeClr val="lt1"/>
              </a:solidFill>
              <a:latin typeface="Impact"/>
            </a:endParaRPr>
          </a:p>
          <a:p>
            <a:r>
              <a:rPr lang="en-US" sz="2400" dirty="0">
                <a:solidFill>
                  <a:schemeClr val="lt1"/>
                </a:solidFill>
                <a:latin typeface="Impact"/>
                <a:sym typeface="Cambria"/>
              </a:rPr>
              <a:t>(https://www.kaggle.com/shawon10/ckplus)</a:t>
            </a:r>
            <a:endParaRPr sz="2400" dirty="0">
              <a:solidFill>
                <a:schemeClr val="lt1"/>
              </a:solidFill>
              <a:latin typeface="Impact"/>
              <a:sym typeface="Cambria"/>
            </a:endParaRPr>
          </a:p>
        </p:txBody>
      </p:sp>
      <p:sp>
        <p:nvSpPr>
          <p:cNvPr id="2067" name="Google Shape;2067;p50"/>
          <p:cNvSpPr txBox="1"/>
          <p:nvPr/>
        </p:nvSpPr>
        <p:spPr>
          <a:xfrm>
            <a:off x="1796098" y="2736502"/>
            <a:ext cx="8944603" cy="138499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a:solidFill>
                  <a:schemeClr val="lt1"/>
                </a:solidFill>
                <a:latin typeface="Cambria"/>
                <a:ea typeface="Cambria"/>
                <a:cs typeface="Cambria"/>
                <a:sym typeface="Cambria"/>
              </a:rPr>
              <a:t>The dataset contains 981 grayscale images(48*48) with 7 categories ('contempt', 'disgust', 'surprise', 'sadness', 'anger', 'fear', 'happy’  )</a:t>
            </a:r>
            <a:endParaRPr sz="2800">
              <a:solidFill>
                <a:schemeClr val="lt1"/>
              </a:solidFill>
              <a:latin typeface="Cambria"/>
              <a:ea typeface="Cambria"/>
              <a:cs typeface="Cambria"/>
              <a:sym typeface="Cambria"/>
            </a:endParaRPr>
          </a:p>
        </p:txBody>
      </p:sp>
    </p:spTree>
  </p:cSld>
  <p:clrMapOvr>
    <a:masterClrMapping/>
  </p:clrMapOvr>
  <mc:AlternateContent xmlns:mc="http://schemas.openxmlformats.org/markup-compatibility/2006" xmlns:p14="http://schemas.microsoft.com/office/powerpoint/2010/main">
    <mc:Choice Requires="p14">
      <p:transition spd="slow" p14:dur="2000" advTm="14396"/>
    </mc:Choice>
    <mc:Fallback xmlns="">
      <p:transition spd="slow" advTm="14396"/>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071"/>
        <p:cNvGrpSpPr/>
        <p:nvPr/>
      </p:nvGrpSpPr>
      <p:grpSpPr>
        <a:xfrm>
          <a:off x="0" y="0"/>
          <a:ext cx="0" cy="0"/>
          <a:chOff x="0" y="0"/>
          <a:chExt cx="0" cy="0"/>
        </a:xfrm>
      </p:grpSpPr>
      <p:grpSp>
        <p:nvGrpSpPr>
          <p:cNvPr id="2072" name="Google Shape;2072;p51"/>
          <p:cNvGrpSpPr/>
          <p:nvPr/>
        </p:nvGrpSpPr>
        <p:grpSpPr>
          <a:xfrm>
            <a:off x="-50975" y="-41953"/>
            <a:ext cx="2088368" cy="2251731"/>
            <a:chOff x="5772790" y="883375"/>
            <a:chExt cx="3074756" cy="3315280"/>
          </a:xfrm>
        </p:grpSpPr>
        <p:grpSp>
          <p:nvGrpSpPr>
            <p:cNvPr id="2073" name="Google Shape;2073;p51"/>
            <p:cNvGrpSpPr/>
            <p:nvPr/>
          </p:nvGrpSpPr>
          <p:grpSpPr>
            <a:xfrm>
              <a:off x="5839892" y="1318711"/>
              <a:ext cx="2553173" cy="1880182"/>
              <a:chOff x="5839892" y="1318711"/>
              <a:chExt cx="2553173" cy="1880182"/>
            </a:xfrm>
          </p:grpSpPr>
          <p:sp>
            <p:nvSpPr>
              <p:cNvPr id="2074" name="Google Shape;2074;p51"/>
              <p:cNvSpPr/>
              <p:nvPr/>
            </p:nvSpPr>
            <p:spPr>
              <a:xfrm>
                <a:off x="6217336" y="1318711"/>
                <a:ext cx="1857844" cy="1880182"/>
              </a:xfrm>
              <a:prstGeom prst="ellipse">
                <a:avLst/>
              </a:prstGeom>
              <a:blipFill rotWithShape="1">
                <a:blip r:embed="rId3">
                  <a:alphaModFix/>
                </a:blip>
                <a:stretch>
                  <a:fillRect/>
                </a:stretch>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mbria"/>
                  <a:ea typeface="Cambria"/>
                  <a:cs typeface="Cambria"/>
                  <a:sym typeface="Cambria"/>
                </a:endParaRPr>
              </a:p>
            </p:txBody>
          </p:sp>
          <p:sp>
            <p:nvSpPr>
              <p:cNvPr id="2075" name="Google Shape;2075;p51"/>
              <p:cNvSpPr/>
              <p:nvPr/>
            </p:nvSpPr>
            <p:spPr>
              <a:xfrm rot="-925728">
                <a:off x="5847841" y="2140193"/>
                <a:ext cx="2537275" cy="403461"/>
              </a:xfrm>
              <a:custGeom>
                <a:avLst/>
                <a:gdLst/>
                <a:ahLst/>
                <a:cxnLst/>
                <a:rect l="l" t="t" r="r" b="b"/>
                <a:pathLst>
                  <a:path w="2336800" h="308906" extrusionOk="0">
                    <a:moveTo>
                      <a:pt x="2069995" y="55099"/>
                    </a:moveTo>
                    <a:cubicBezTo>
                      <a:pt x="2141428" y="66591"/>
                      <a:pt x="2200638" y="79473"/>
                      <a:pt x="2244982" y="93392"/>
                    </a:cubicBezTo>
                    <a:cubicBezTo>
                      <a:pt x="2304106" y="111952"/>
                      <a:pt x="2336800" y="132357"/>
                      <a:pt x="2336800" y="153776"/>
                    </a:cubicBezTo>
                    <a:cubicBezTo>
                      <a:pt x="2336801" y="239452"/>
                      <a:pt x="1813690" y="308906"/>
                      <a:pt x="1168400" y="308906"/>
                    </a:cubicBezTo>
                    <a:cubicBezTo>
                      <a:pt x="523110" y="308906"/>
                      <a:pt x="1" y="239452"/>
                      <a:pt x="0" y="153776"/>
                    </a:cubicBezTo>
                    <a:cubicBezTo>
                      <a:pt x="0" y="110938"/>
                      <a:pt x="126981" y="38171"/>
                      <a:pt x="372247" y="0"/>
                    </a:cubicBezTo>
                  </a:path>
                </a:pathLst>
              </a:custGeom>
              <a:noFill/>
              <a:ln w="12700" cap="flat" cmpd="sng">
                <a:solidFill>
                  <a:srgbClr val="CCA4AE"/>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mbria"/>
                  <a:ea typeface="Cambria"/>
                  <a:cs typeface="Cambria"/>
                  <a:sym typeface="Cambria"/>
                </a:endParaRPr>
              </a:p>
            </p:txBody>
          </p:sp>
        </p:grpSp>
        <p:grpSp>
          <p:nvGrpSpPr>
            <p:cNvPr id="2076" name="Google Shape;2076;p51"/>
            <p:cNvGrpSpPr/>
            <p:nvPr/>
          </p:nvGrpSpPr>
          <p:grpSpPr>
            <a:xfrm rot="3600000">
              <a:off x="5976429" y="1535838"/>
              <a:ext cx="2667477" cy="2010354"/>
              <a:chOff x="2722806" y="5254728"/>
              <a:chExt cx="8928389" cy="6728889"/>
            </a:xfrm>
          </p:grpSpPr>
          <p:sp>
            <p:nvSpPr>
              <p:cNvPr id="2077" name="Google Shape;2077;p51"/>
              <p:cNvSpPr/>
              <p:nvPr/>
            </p:nvSpPr>
            <p:spPr>
              <a:xfrm rot="10800000" flipH="1">
                <a:off x="2778880" y="5320147"/>
                <a:ext cx="6607380" cy="6598050"/>
              </a:xfrm>
              <a:custGeom>
                <a:avLst/>
                <a:gdLst/>
                <a:ahLst/>
                <a:cxnLst/>
                <a:rect l="l" t="t" r="r" b="b"/>
                <a:pathLst>
                  <a:path w="4242" h="4236" extrusionOk="0">
                    <a:moveTo>
                      <a:pt x="3633" y="3603"/>
                    </a:moveTo>
                    <a:lnTo>
                      <a:pt x="2892" y="4091"/>
                    </a:lnTo>
                    <a:lnTo>
                      <a:pt x="2019" y="4236"/>
                    </a:lnTo>
                    <a:lnTo>
                      <a:pt x="1157" y="4013"/>
                    </a:lnTo>
                    <a:lnTo>
                      <a:pt x="464" y="3459"/>
                    </a:lnTo>
                    <a:lnTo>
                      <a:pt x="54" y="2675"/>
                    </a:lnTo>
                    <a:lnTo>
                      <a:pt x="0" y="1790"/>
                    </a:lnTo>
                    <a:lnTo>
                      <a:pt x="313" y="958"/>
                    </a:lnTo>
                    <a:lnTo>
                      <a:pt x="934" y="325"/>
                    </a:lnTo>
                    <a:lnTo>
                      <a:pt x="1759" y="0"/>
                    </a:lnTo>
                    <a:lnTo>
                      <a:pt x="2651" y="36"/>
                    </a:lnTo>
                    <a:lnTo>
                      <a:pt x="3440" y="434"/>
                    </a:lnTo>
                    <a:lnTo>
                      <a:pt x="4007" y="1121"/>
                    </a:lnTo>
                    <a:lnTo>
                      <a:pt x="4242" y="1976"/>
                    </a:lnTo>
                    <a:lnTo>
                      <a:pt x="4109" y="2850"/>
                    </a:lnTo>
                    <a:lnTo>
                      <a:pt x="3633" y="3603"/>
                    </a:lnTo>
                    <a:close/>
                  </a:path>
                </a:pathLst>
              </a:custGeom>
              <a:no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mbria"/>
                  <a:ea typeface="Cambria"/>
                  <a:cs typeface="Cambria"/>
                  <a:sym typeface="Cambria"/>
                </a:endParaRPr>
              </a:p>
            </p:txBody>
          </p:sp>
          <p:cxnSp>
            <p:nvCxnSpPr>
              <p:cNvPr id="2078" name="Google Shape;2078;p51"/>
              <p:cNvCxnSpPr/>
              <p:nvPr/>
            </p:nvCxnSpPr>
            <p:spPr>
              <a:xfrm>
                <a:off x="4233687" y="11411970"/>
                <a:ext cx="2674416" cy="450150"/>
              </a:xfrm>
              <a:prstGeom prst="straightConnector1">
                <a:avLst/>
              </a:prstGeom>
              <a:noFill/>
              <a:ln w="9525" cap="flat" cmpd="sng">
                <a:solidFill>
                  <a:srgbClr val="A4545D">
                    <a:alpha val="33725"/>
                  </a:srgbClr>
                </a:solidFill>
                <a:prstDash val="solid"/>
                <a:miter lim="800000"/>
                <a:headEnd type="none" w="sm" len="sm"/>
                <a:tailEnd type="none" w="sm" len="sm"/>
              </a:ln>
            </p:spPr>
          </p:cxnSp>
          <p:cxnSp>
            <p:nvCxnSpPr>
              <p:cNvPr id="2079" name="Google Shape;2079;p51"/>
              <p:cNvCxnSpPr/>
              <p:nvPr/>
            </p:nvCxnSpPr>
            <p:spPr>
              <a:xfrm rot="10800000" flipH="1">
                <a:off x="6908106" y="10172114"/>
                <a:ext cx="2112119" cy="1690013"/>
              </a:xfrm>
              <a:prstGeom prst="straightConnector1">
                <a:avLst/>
              </a:prstGeom>
              <a:noFill/>
              <a:ln w="9525" cap="flat" cmpd="sng">
                <a:solidFill>
                  <a:srgbClr val="A4545D">
                    <a:alpha val="33725"/>
                  </a:srgbClr>
                </a:solidFill>
                <a:prstDash val="solid"/>
                <a:miter lim="800000"/>
                <a:headEnd type="none" w="sm" len="sm"/>
                <a:tailEnd type="none" w="sm" len="sm"/>
              </a:ln>
            </p:spPr>
          </p:cxnSp>
          <p:cxnSp>
            <p:nvCxnSpPr>
              <p:cNvPr id="2080" name="Google Shape;2080;p51"/>
              <p:cNvCxnSpPr/>
              <p:nvPr/>
            </p:nvCxnSpPr>
            <p:spPr>
              <a:xfrm rot="10800000">
                <a:off x="8437680" y="6306118"/>
                <a:ext cx="582546" cy="3865991"/>
              </a:xfrm>
              <a:prstGeom prst="straightConnector1">
                <a:avLst/>
              </a:prstGeom>
              <a:noFill/>
              <a:ln w="9525" cap="flat" cmpd="sng">
                <a:solidFill>
                  <a:srgbClr val="A4545D">
                    <a:alpha val="33725"/>
                  </a:srgbClr>
                </a:solidFill>
                <a:prstDash val="solid"/>
                <a:miter lim="800000"/>
                <a:headEnd type="none" w="sm" len="sm"/>
                <a:tailEnd type="none" w="sm" len="sm"/>
              </a:ln>
            </p:spPr>
          </p:cxnSp>
          <p:cxnSp>
            <p:nvCxnSpPr>
              <p:cNvPr id="2081" name="Google Shape;2081;p51"/>
              <p:cNvCxnSpPr/>
              <p:nvPr/>
            </p:nvCxnSpPr>
            <p:spPr>
              <a:xfrm>
                <a:off x="5923692" y="5320147"/>
                <a:ext cx="524913" cy="844226"/>
              </a:xfrm>
              <a:prstGeom prst="straightConnector1">
                <a:avLst/>
              </a:prstGeom>
              <a:noFill/>
              <a:ln w="9525" cap="flat" cmpd="sng">
                <a:solidFill>
                  <a:srgbClr val="A4545D">
                    <a:alpha val="33725"/>
                  </a:srgbClr>
                </a:solidFill>
                <a:prstDash val="solid"/>
                <a:miter lim="800000"/>
                <a:headEnd type="none" w="sm" len="sm"/>
                <a:tailEnd type="none" w="sm" len="sm"/>
              </a:ln>
            </p:spPr>
          </p:cxnSp>
          <p:cxnSp>
            <p:nvCxnSpPr>
              <p:cNvPr id="2082" name="Google Shape;2082;p51"/>
              <p:cNvCxnSpPr/>
              <p:nvPr/>
            </p:nvCxnSpPr>
            <p:spPr>
              <a:xfrm>
                <a:off x="6448609" y="6164374"/>
                <a:ext cx="1989071" cy="141744"/>
              </a:xfrm>
              <a:prstGeom prst="straightConnector1">
                <a:avLst/>
              </a:prstGeom>
              <a:noFill/>
              <a:ln w="9525" cap="flat" cmpd="sng">
                <a:solidFill>
                  <a:srgbClr val="A4545D">
                    <a:alpha val="33725"/>
                  </a:srgbClr>
                </a:solidFill>
                <a:prstDash val="solid"/>
                <a:miter lim="800000"/>
                <a:headEnd type="none" w="sm" len="sm"/>
                <a:tailEnd type="none" w="sm" len="sm"/>
              </a:ln>
            </p:spPr>
          </p:cxnSp>
          <p:cxnSp>
            <p:nvCxnSpPr>
              <p:cNvPr id="2083" name="Google Shape;2083;p51"/>
              <p:cNvCxnSpPr/>
              <p:nvPr/>
            </p:nvCxnSpPr>
            <p:spPr>
              <a:xfrm rot="10800000" flipH="1">
                <a:off x="6448609" y="5546001"/>
                <a:ext cx="834881" cy="618373"/>
              </a:xfrm>
              <a:prstGeom prst="straightConnector1">
                <a:avLst/>
              </a:prstGeom>
              <a:noFill/>
              <a:ln w="9525" cap="flat" cmpd="sng">
                <a:solidFill>
                  <a:srgbClr val="A4545D">
                    <a:alpha val="33725"/>
                  </a:srgbClr>
                </a:solidFill>
                <a:prstDash val="solid"/>
                <a:miter lim="800000"/>
                <a:headEnd type="none" w="sm" len="sm"/>
                <a:tailEnd type="none" w="sm" len="sm"/>
              </a:ln>
            </p:spPr>
          </p:cxnSp>
          <p:cxnSp>
            <p:nvCxnSpPr>
              <p:cNvPr id="2084" name="Google Shape;2084;p51"/>
              <p:cNvCxnSpPr/>
              <p:nvPr/>
            </p:nvCxnSpPr>
            <p:spPr>
              <a:xfrm rot="10800000">
                <a:off x="4581038" y="5667494"/>
                <a:ext cx="1867577" cy="496879"/>
              </a:xfrm>
              <a:prstGeom prst="straightConnector1">
                <a:avLst/>
              </a:prstGeom>
              <a:noFill/>
              <a:ln w="9525" cap="flat" cmpd="sng">
                <a:solidFill>
                  <a:srgbClr val="A4545D">
                    <a:alpha val="33725"/>
                  </a:srgbClr>
                </a:solidFill>
                <a:prstDash val="solid"/>
                <a:miter lim="800000"/>
                <a:headEnd type="none" w="sm" len="sm"/>
                <a:tailEnd type="none" w="sm" len="sm"/>
              </a:ln>
            </p:spPr>
          </p:cxnSp>
          <p:cxnSp>
            <p:nvCxnSpPr>
              <p:cNvPr id="2085" name="Google Shape;2085;p51"/>
              <p:cNvCxnSpPr/>
              <p:nvPr/>
            </p:nvCxnSpPr>
            <p:spPr>
              <a:xfrm flipH="1">
                <a:off x="2862994" y="5667494"/>
                <a:ext cx="1718044" cy="2084085"/>
              </a:xfrm>
              <a:prstGeom prst="straightConnector1">
                <a:avLst/>
              </a:prstGeom>
              <a:noFill/>
              <a:ln w="9525" cap="flat" cmpd="sng">
                <a:solidFill>
                  <a:srgbClr val="A4545D">
                    <a:alpha val="33725"/>
                  </a:srgbClr>
                </a:solidFill>
                <a:prstDash val="solid"/>
                <a:miter lim="800000"/>
                <a:headEnd type="none" w="sm" len="sm"/>
                <a:tailEnd type="none" w="sm" len="sm"/>
              </a:ln>
            </p:spPr>
          </p:cxnSp>
          <p:cxnSp>
            <p:nvCxnSpPr>
              <p:cNvPr id="2086" name="Google Shape;2086;p51"/>
              <p:cNvCxnSpPr/>
              <p:nvPr/>
            </p:nvCxnSpPr>
            <p:spPr>
              <a:xfrm>
                <a:off x="2862994" y="7751583"/>
                <a:ext cx="1370699" cy="3660393"/>
              </a:xfrm>
              <a:prstGeom prst="straightConnector1">
                <a:avLst/>
              </a:prstGeom>
              <a:noFill/>
              <a:ln w="9525" cap="flat" cmpd="sng">
                <a:solidFill>
                  <a:srgbClr val="A4545D">
                    <a:alpha val="33725"/>
                  </a:srgbClr>
                </a:solidFill>
                <a:prstDash val="solid"/>
                <a:miter lim="800000"/>
                <a:headEnd type="none" w="sm" len="sm"/>
                <a:tailEnd type="none" w="sm" len="sm"/>
              </a:ln>
            </p:spPr>
          </p:cxnSp>
          <p:cxnSp>
            <p:nvCxnSpPr>
              <p:cNvPr id="2087" name="Google Shape;2087;p51"/>
              <p:cNvCxnSpPr/>
              <p:nvPr/>
            </p:nvCxnSpPr>
            <p:spPr>
              <a:xfrm rot="10800000">
                <a:off x="8785019" y="8623845"/>
                <a:ext cx="601238" cy="216508"/>
              </a:xfrm>
              <a:prstGeom prst="straightConnector1">
                <a:avLst/>
              </a:prstGeom>
              <a:noFill/>
              <a:ln w="9525" cap="flat" cmpd="sng">
                <a:solidFill>
                  <a:srgbClr val="A4545D">
                    <a:alpha val="33725"/>
                  </a:srgbClr>
                </a:solidFill>
                <a:prstDash val="solid"/>
                <a:miter lim="800000"/>
                <a:headEnd type="none" w="sm" len="sm"/>
                <a:tailEnd type="none" w="sm" len="sm"/>
              </a:ln>
            </p:spPr>
          </p:cxnSp>
          <p:cxnSp>
            <p:nvCxnSpPr>
              <p:cNvPr id="2088" name="Google Shape;2088;p51"/>
              <p:cNvCxnSpPr/>
              <p:nvPr/>
            </p:nvCxnSpPr>
            <p:spPr>
              <a:xfrm rot="10800000" flipH="1">
                <a:off x="8785019" y="7413578"/>
                <a:ext cx="356690" cy="1210267"/>
              </a:xfrm>
              <a:prstGeom prst="straightConnector1">
                <a:avLst/>
              </a:prstGeom>
              <a:noFill/>
              <a:ln w="9525" cap="flat" cmpd="sng">
                <a:solidFill>
                  <a:srgbClr val="A4545D">
                    <a:alpha val="33725"/>
                  </a:srgbClr>
                </a:solidFill>
                <a:prstDash val="solid"/>
                <a:miter lim="800000"/>
                <a:headEnd type="none" w="sm" len="sm"/>
                <a:tailEnd type="none" w="sm" len="sm"/>
              </a:ln>
            </p:spPr>
          </p:cxnSp>
          <p:cxnSp>
            <p:nvCxnSpPr>
              <p:cNvPr id="2089" name="Google Shape;2089;p51"/>
              <p:cNvCxnSpPr/>
              <p:nvPr/>
            </p:nvCxnSpPr>
            <p:spPr>
              <a:xfrm rot="10800000" flipH="1">
                <a:off x="3266410" y="9496110"/>
                <a:ext cx="253890" cy="929896"/>
              </a:xfrm>
              <a:prstGeom prst="straightConnector1">
                <a:avLst/>
              </a:prstGeom>
              <a:noFill/>
              <a:ln w="9525" cap="flat" cmpd="sng">
                <a:solidFill>
                  <a:srgbClr val="A4545D">
                    <a:alpha val="33725"/>
                  </a:srgbClr>
                </a:solidFill>
                <a:prstDash val="solid"/>
                <a:miter lim="800000"/>
                <a:headEnd type="none" w="sm" len="sm"/>
                <a:tailEnd type="none" w="sm" len="sm"/>
              </a:ln>
            </p:spPr>
          </p:cxnSp>
          <p:cxnSp>
            <p:nvCxnSpPr>
              <p:cNvPr id="2090" name="Google Shape;2090;p51"/>
              <p:cNvCxnSpPr/>
              <p:nvPr/>
            </p:nvCxnSpPr>
            <p:spPr>
              <a:xfrm rot="10800000">
                <a:off x="2778880" y="9130070"/>
                <a:ext cx="741423" cy="366041"/>
              </a:xfrm>
              <a:prstGeom prst="straightConnector1">
                <a:avLst/>
              </a:prstGeom>
              <a:noFill/>
              <a:ln w="9525" cap="flat" cmpd="sng">
                <a:solidFill>
                  <a:srgbClr val="A4545D">
                    <a:alpha val="33725"/>
                  </a:srgbClr>
                </a:solidFill>
                <a:prstDash val="solid"/>
                <a:miter lim="800000"/>
                <a:headEnd type="none" w="sm" len="sm"/>
                <a:tailEnd type="none" w="sm" len="sm"/>
              </a:ln>
            </p:spPr>
          </p:cxnSp>
          <p:cxnSp>
            <p:nvCxnSpPr>
              <p:cNvPr id="2091" name="Google Shape;2091;p51"/>
              <p:cNvCxnSpPr/>
              <p:nvPr/>
            </p:nvCxnSpPr>
            <p:spPr>
              <a:xfrm rot="10800000" flipH="1">
                <a:off x="4233687" y="10172114"/>
                <a:ext cx="4786531" cy="1239862"/>
              </a:xfrm>
              <a:prstGeom prst="straightConnector1">
                <a:avLst/>
              </a:prstGeom>
              <a:noFill/>
              <a:ln w="9525" cap="flat" cmpd="sng">
                <a:solidFill>
                  <a:srgbClr val="A4545D">
                    <a:alpha val="33725"/>
                  </a:srgbClr>
                </a:solidFill>
                <a:prstDash val="solid"/>
                <a:miter lim="800000"/>
                <a:headEnd type="none" w="sm" len="sm"/>
                <a:tailEnd type="none" w="sm" len="sm"/>
              </a:ln>
            </p:spPr>
          </p:cxnSp>
          <p:cxnSp>
            <p:nvCxnSpPr>
              <p:cNvPr id="2092" name="Google Shape;2092;p51"/>
              <p:cNvCxnSpPr/>
              <p:nvPr/>
            </p:nvCxnSpPr>
            <p:spPr>
              <a:xfrm flipH="1">
                <a:off x="7584106" y="6306114"/>
                <a:ext cx="853571" cy="1632379"/>
              </a:xfrm>
              <a:prstGeom prst="straightConnector1">
                <a:avLst/>
              </a:prstGeom>
              <a:noFill/>
              <a:ln w="9525" cap="flat" cmpd="sng">
                <a:solidFill>
                  <a:srgbClr val="A4545D">
                    <a:alpha val="33725"/>
                  </a:srgbClr>
                </a:solidFill>
                <a:prstDash val="solid"/>
                <a:miter lim="800000"/>
                <a:headEnd type="none" w="sm" len="sm"/>
                <a:tailEnd type="none" w="sm" len="sm"/>
              </a:ln>
            </p:spPr>
          </p:cxnSp>
          <p:cxnSp>
            <p:nvCxnSpPr>
              <p:cNvPr id="2093" name="Google Shape;2093;p51"/>
              <p:cNvCxnSpPr/>
              <p:nvPr/>
            </p:nvCxnSpPr>
            <p:spPr>
              <a:xfrm>
                <a:off x="4581038" y="5667494"/>
                <a:ext cx="0" cy="1295933"/>
              </a:xfrm>
              <a:prstGeom prst="straightConnector1">
                <a:avLst/>
              </a:prstGeom>
              <a:noFill/>
              <a:ln w="9525" cap="flat" cmpd="sng">
                <a:solidFill>
                  <a:srgbClr val="A4545D">
                    <a:alpha val="33725"/>
                  </a:srgbClr>
                </a:solidFill>
                <a:prstDash val="solid"/>
                <a:miter lim="800000"/>
                <a:headEnd type="none" w="sm" len="sm"/>
                <a:tailEnd type="none" w="sm" len="sm"/>
              </a:ln>
            </p:spPr>
          </p:cxnSp>
          <p:cxnSp>
            <p:nvCxnSpPr>
              <p:cNvPr id="2094" name="Google Shape;2094;p51"/>
              <p:cNvCxnSpPr/>
              <p:nvPr/>
            </p:nvCxnSpPr>
            <p:spPr>
              <a:xfrm rot="10800000" flipH="1">
                <a:off x="2862994" y="6963428"/>
                <a:ext cx="1718044" cy="788152"/>
              </a:xfrm>
              <a:prstGeom prst="straightConnector1">
                <a:avLst/>
              </a:prstGeom>
              <a:noFill/>
              <a:ln w="9525" cap="flat" cmpd="sng">
                <a:solidFill>
                  <a:srgbClr val="A4545D">
                    <a:alpha val="33725"/>
                  </a:srgbClr>
                </a:solidFill>
                <a:prstDash val="solid"/>
                <a:miter lim="800000"/>
                <a:headEnd type="none" w="sm" len="sm"/>
                <a:tailEnd type="none" w="sm" len="sm"/>
              </a:ln>
            </p:spPr>
          </p:cxnSp>
          <p:cxnSp>
            <p:nvCxnSpPr>
              <p:cNvPr id="2095" name="Google Shape;2095;p51"/>
              <p:cNvCxnSpPr/>
              <p:nvPr/>
            </p:nvCxnSpPr>
            <p:spPr>
              <a:xfrm rot="10800000" flipH="1">
                <a:off x="4581038" y="6164374"/>
                <a:ext cx="1867577" cy="799054"/>
              </a:xfrm>
              <a:prstGeom prst="straightConnector1">
                <a:avLst/>
              </a:prstGeom>
              <a:noFill/>
              <a:ln w="9525" cap="flat" cmpd="sng">
                <a:solidFill>
                  <a:srgbClr val="A4545D">
                    <a:alpha val="33725"/>
                  </a:srgbClr>
                </a:solidFill>
                <a:prstDash val="solid"/>
                <a:miter lim="800000"/>
                <a:headEnd type="none" w="sm" len="sm"/>
                <a:tailEnd type="none" w="sm" len="sm"/>
              </a:ln>
            </p:spPr>
          </p:cxnSp>
          <p:cxnSp>
            <p:nvCxnSpPr>
              <p:cNvPr id="2096" name="Google Shape;2096;p51"/>
              <p:cNvCxnSpPr/>
              <p:nvPr/>
            </p:nvCxnSpPr>
            <p:spPr>
              <a:xfrm>
                <a:off x="6504680" y="6173716"/>
                <a:ext cx="1079422" cy="1764774"/>
              </a:xfrm>
              <a:prstGeom prst="straightConnector1">
                <a:avLst/>
              </a:prstGeom>
              <a:noFill/>
              <a:ln w="9525" cap="flat" cmpd="sng">
                <a:solidFill>
                  <a:srgbClr val="A4545D">
                    <a:alpha val="33725"/>
                  </a:srgbClr>
                </a:solidFill>
                <a:prstDash val="solid"/>
                <a:miter lim="800000"/>
                <a:headEnd type="none" w="sm" len="sm"/>
                <a:tailEnd type="none" w="sm" len="sm"/>
              </a:ln>
            </p:spPr>
          </p:cxnSp>
          <p:cxnSp>
            <p:nvCxnSpPr>
              <p:cNvPr id="2097" name="Google Shape;2097;p51"/>
              <p:cNvCxnSpPr/>
              <p:nvPr/>
            </p:nvCxnSpPr>
            <p:spPr>
              <a:xfrm>
                <a:off x="7584106" y="7938496"/>
                <a:ext cx="1200916" cy="685352"/>
              </a:xfrm>
              <a:prstGeom prst="straightConnector1">
                <a:avLst/>
              </a:prstGeom>
              <a:noFill/>
              <a:ln w="9525" cap="flat" cmpd="sng">
                <a:solidFill>
                  <a:srgbClr val="A4545D">
                    <a:alpha val="33725"/>
                  </a:srgbClr>
                </a:solidFill>
                <a:prstDash val="solid"/>
                <a:miter lim="800000"/>
                <a:headEnd type="none" w="sm" len="sm"/>
                <a:tailEnd type="none" w="sm" len="sm"/>
              </a:ln>
            </p:spPr>
          </p:cxnSp>
          <p:cxnSp>
            <p:nvCxnSpPr>
              <p:cNvPr id="2098" name="Google Shape;2098;p51"/>
              <p:cNvCxnSpPr/>
              <p:nvPr/>
            </p:nvCxnSpPr>
            <p:spPr>
              <a:xfrm>
                <a:off x="10215079" y="9513996"/>
                <a:ext cx="1436116" cy="2233616"/>
              </a:xfrm>
              <a:prstGeom prst="straightConnector1">
                <a:avLst/>
              </a:prstGeom>
              <a:noFill/>
              <a:ln w="9525" cap="flat" cmpd="sng">
                <a:solidFill>
                  <a:srgbClr val="A4545D">
                    <a:alpha val="33725"/>
                  </a:srgbClr>
                </a:solidFill>
                <a:prstDash val="solid"/>
                <a:miter lim="800000"/>
                <a:headEnd type="none" w="sm" len="sm"/>
                <a:tailEnd type="none" w="sm" len="sm"/>
              </a:ln>
            </p:spPr>
          </p:cxnSp>
          <p:cxnSp>
            <p:nvCxnSpPr>
              <p:cNvPr id="2099" name="Google Shape;2099;p51"/>
              <p:cNvCxnSpPr/>
              <p:nvPr/>
            </p:nvCxnSpPr>
            <p:spPr>
              <a:xfrm rot="10800000">
                <a:off x="5998460" y="10950921"/>
                <a:ext cx="909646" cy="911206"/>
              </a:xfrm>
              <a:prstGeom prst="straightConnector1">
                <a:avLst/>
              </a:prstGeom>
              <a:noFill/>
              <a:ln w="9525" cap="flat" cmpd="sng">
                <a:solidFill>
                  <a:srgbClr val="A4545D">
                    <a:alpha val="33725"/>
                  </a:srgbClr>
                </a:solidFill>
                <a:prstDash val="solid"/>
                <a:miter lim="800000"/>
                <a:headEnd type="none" w="sm" len="sm"/>
                <a:tailEnd type="none" w="sm" len="sm"/>
              </a:ln>
            </p:spPr>
          </p:cxnSp>
          <p:sp>
            <p:nvSpPr>
              <p:cNvPr id="2100" name="Google Shape;2100;p51"/>
              <p:cNvSpPr/>
              <p:nvPr/>
            </p:nvSpPr>
            <p:spPr>
              <a:xfrm rot="10800000" flipH="1">
                <a:off x="5443948" y="11862123"/>
                <a:ext cx="123050" cy="121494"/>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mbria"/>
                  <a:ea typeface="Cambria"/>
                  <a:cs typeface="Cambria"/>
                  <a:sym typeface="Cambria"/>
                </a:endParaRPr>
              </a:p>
            </p:txBody>
          </p:sp>
          <p:sp>
            <p:nvSpPr>
              <p:cNvPr id="2101" name="Google Shape;2101;p51"/>
              <p:cNvSpPr/>
              <p:nvPr/>
            </p:nvSpPr>
            <p:spPr>
              <a:xfrm rot="10800000" flipH="1">
                <a:off x="6842686" y="11796703"/>
                <a:ext cx="121494" cy="121494"/>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mbria"/>
                  <a:ea typeface="Cambria"/>
                  <a:cs typeface="Cambria"/>
                  <a:sym typeface="Cambria"/>
                </a:endParaRPr>
              </a:p>
            </p:txBody>
          </p:sp>
          <p:sp>
            <p:nvSpPr>
              <p:cNvPr id="2102" name="Google Shape;2102;p51"/>
              <p:cNvSpPr/>
              <p:nvPr/>
            </p:nvSpPr>
            <p:spPr>
              <a:xfrm rot="10800000" flipH="1">
                <a:off x="8127709" y="11158083"/>
                <a:ext cx="123050" cy="121494"/>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mbria"/>
                  <a:ea typeface="Cambria"/>
                  <a:cs typeface="Cambria"/>
                  <a:sym typeface="Cambria"/>
                </a:endParaRPr>
              </a:p>
            </p:txBody>
          </p:sp>
          <p:sp>
            <p:nvSpPr>
              <p:cNvPr id="2103" name="Google Shape;2103;p51"/>
              <p:cNvSpPr/>
              <p:nvPr/>
            </p:nvSpPr>
            <p:spPr>
              <a:xfrm rot="10800000" flipH="1">
                <a:off x="8954802" y="10116036"/>
                <a:ext cx="121494" cy="121494"/>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mbria"/>
                  <a:ea typeface="Cambria"/>
                  <a:cs typeface="Cambria"/>
                  <a:sym typeface="Cambria"/>
                </a:endParaRPr>
              </a:p>
            </p:txBody>
          </p:sp>
          <p:sp>
            <p:nvSpPr>
              <p:cNvPr id="2104" name="Google Shape;2104;p51"/>
              <p:cNvSpPr/>
              <p:nvPr/>
            </p:nvSpPr>
            <p:spPr>
              <a:xfrm rot="10800000" flipH="1">
                <a:off x="5942382" y="10894843"/>
                <a:ext cx="121494" cy="121494"/>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mbria"/>
                  <a:ea typeface="Cambria"/>
                  <a:cs typeface="Cambria"/>
                  <a:sym typeface="Cambria"/>
                </a:endParaRPr>
              </a:p>
            </p:txBody>
          </p:sp>
          <p:sp>
            <p:nvSpPr>
              <p:cNvPr id="2105" name="Google Shape;2105;p51"/>
              <p:cNvSpPr/>
              <p:nvPr/>
            </p:nvSpPr>
            <p:spPr>
              <a:xfrm rot="10800000" flipH="1">
                <a:off x="4177612" y="11354338"/>
                <a:ext cx="121494" cy="123050"/>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mbria"/>
                  <a:ea typeface="Cambria"/>
                  <a:cs typeface="Cambria"/>
                  <a:sym typeface="Cambria"/>
                </a:endParaRPr>
              </a:p>
            </p:txBody>
          </p:sp>
          <p:sp>
            <p:nvSpPr>
              <p:cNvPr id="2106" name="Google Shape;2106;p51"/>
              <p:cNvSpPr/>
              <p:nvPr/>
            </p:nvSpPr>
            <p:spPr>
              <a:xfrm rot="10800000" flipH="1">
                <a:off x="3200990" y="10369927"/>
                <a:ext cx="132399" cy="121494"/>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mbria"/>
                  <a:ea typeface="Cambria"/>
                  <a:cs typeface="Cambria"/>
                  <a:sym typeface="Cambria"/>
                </a:endParaRPr>
              </a:p>
            </p:txBody>
          </p:sp>
          <p:sp>
            <p:nvSpPr>
              <p:cNvPr id="2107" name="Google Shape;2107;p51"/>
              <p:cNvSpPr/>
              <p:nvPr/>
            </p:nvSpPr>
            <p:spPr>
              <a:xfrm rot="10800000" flipH="1">
                <a:off x="3454883" y="9430686"/>
                <a:ext cx="121494" cy="123050"/>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mbria"/>
                  <a:ea typeface="Cambria"/>
                  <a:cs typeface="Cambria"/>
                  <a:sym typeface="Cambria"/>
                </a:endParaRPr>
              </a:p>
            </p:txBody>
          </p:sp>
          <p:sp>
            <p:nvSpPr>
              <p:cNvPr id="2108" name="Google Shape;2108;p51"/>
              <p:cNvSpPr/>
              <p:nvPr/>
            </p:nvSpPr>
            <p:spPr>
              <a:xfrm rot="10800000" flipH="1">
                <a:off x="2722806" y="9073994"/>
                <a:ext cx="121494" cy="123050"/>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mbria"/>
                  <a:ea typeface="Cambria"/>
                  <a:cs typeface="Cambria"/>
                  <a:sym typeface="Cambria"/>
                </a:endParaRPr>
              </a:p>
            </p:txBody>
          </p:sp>
          <p:sp>
            <p:nvSpPr>
              <p:cNvPr id="2109" name="Google Shape;2109;p51"/>
              <p:cNvSpPr/>
              <p:nvPr/>
            </p:nvSpPr>
            <p:spPr>
              <a:xfrm rot="10800000" flipH="1">
                <a:off x="2806916" y="7695505"/>
                <a:ext cx="121494" cy="121494"/>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mbria"/>
                  <a:ea typeface="Cambria"/>
                  <a:cs typeface="Cambria"/>
                  <a:sym typeface="Cambria"/>
                </a:endParaRPr>
              </a:p>
            </p:txBody>
          </p:sp>
          <p:sp>
            <p:nvSpPr>
              <p:cNvPr id="2110" name="Google Shape;2110;p51"/>
              <p:cNvSpPr/>
              <p:nvPr/>
            </p:nvSpPr>
            <p:spPr>
              <a:xfrm rot="10800000" flipH="1">
                <a:off x="4524960" y="6896451"/>
                <a:ext cx="121494" cy="123050"/>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mbria"/>
                  <a:ea typeface="Cambria"/>
                  <a:cs typeface="Cambria"/>
                  <a:sym typeface="Cambria"/>
                </a:endParaRPr>
              </a:p>
            </p:txBody>
          </p:sp>
          <p:sp>
            <p:nvSpPr>
              <p:cNvPr id="2111" name="Google Shape;2111;p51"/>
              <p:cNvSpPr/>
              <p:nvPr/>
            </p:nvSpPr>
            <p:spPr>
              <a:xfrm rot="10800000" flipH="1">
                <a:off x="4524960" y="5602075"/>
                <a:ext cx="121494" cy="121494"/>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mbria"/>
                  <a:ea typeface="Cambria"/>
                  <a:cs typeface="Cambria"/>
                  <a:sym typeface="Cambria"/>
                </a:endParaRPr>
              </a:p>
            </p:txBody>
          </p:sp>
          <p:sp>
            <p:nvSpPr>
              <p:cNvPr id="2112" name="Google Shape;2112;p51"/>
              <p:cNvSpPr/>
              <p:nvPr/>
            </p:nvSpPr>
            <p:spPr>
              <a:xfrm rot="10800000" flipH="1">
                <a:off x="3454883" y="6436953"/>
                <a:ext cx="121494" cy="132398"/>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mbria"/>
                  <a:ea typeface="Cambria"/>
                  <a:cs typeface="Cambria"/>
                  <a:sym typeface="Cambria"/>
                </a:endParaRPr>
              </a:p>
            </p:txBody>
          </p:sp>
          <p:sp>
            <p:nvSpPr>
              <p:cNvPr id="2113" name="Google Shape;2113;p51"/>
              <p:cNvSpPr/>
              <p:nvPr/>
            </p:nvSpPr>
            <p:spPr>
              <a:xfrm rot="10800000" flipH="1">
                <a:off x="6392534" y="6108299"/>
                <a:ext cx="121494" cy="123050"/>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mbria"/>
                  <a:ea typeface="Cambria"/>
                  <a:cs typeface="Cambria"/>
                  <a:sym typeface="Cambria"/>
                </a:endParaRPr>
              </a:p>
            </p:txBody>
          </p:sp>
          <p:sp>
            <p:nvSpPr>
              <p:cNvPr id="2114" name="Google Shape;2114;p51"/>
              <p:cNvSpPr/>
              <p:nvPr/>
            </p:nvSpPr>
            <p:spPr>
              <a:xfrm rot="10800000" flipH="1">
                <a:off x="7227412" y="5489926"/>
                <a:ext cx="121494" cy="121494"/>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mbria"/>
                  <a:ea typeface="Cambria"/>
                  <a:cs typeface="Cambria"/>
                  <a:sym typeface="Cambria"/>
                </a:endParaRPr>
              </a:p>
            </p:txBody>
          </p:sp>
          <p:sp>
            <p:nvSpPr>
              <p:cNvPr id="2115" name="Google Shape;2115;p51"/>
              <p:cNvSpPr/>
              <p:nvPr/>
            </p:nvSpPr>
            <p:spPr>
              <a:xfrm rot="10800000" flipH="1">
                <a:off x="5875403" y="5254728"/>
                <a:ext cx="123050" cy="121494"/>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mbria"/>
                  <a:ea typeface="Cambria"/>
                  <a:cs typeface="Cambria"/>
                  <a:sym typeface="Cambria"/>
                </a:endParaRPr>
              </a:p>
            </p:txBody>
          </p:sp>
          <p:sp>
            <p:nvSpPr>
              <p:cNvPr id="2116" name="Google Shape;2116;p51"/>
              <p:cNvSpPr/>
              <p:nvPr/>
            </p:nvSpPr>
            <p:spPr>
              <a:xfrm rot="10800000" flipH="1">
                <a:off x="8381603" y="6250043"/>
                <a:ext cx="121494" cy="121494"/>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mbria"/>
                  <a:ea typeface="Cambria"/>
                  <a:cs typeface="Cambria"/>
                  <a:sym typeface="Cambria"/>
                </a:endParaRPr>
              </a:p>
            </p:txBody>
          </p:sp>
          <p:sp>
            <p:nvSpPr>
              <p:cNvPr id="2117" name="Google Shape;2117;p51"/>
              <p:cNvSpPr/>
              <p:nvPr/>
            </p:nvSpPr>
            <p:spPr>
              <a:xfrm rot="10800000" flipH="1">
                <a:off x="7528028" y="7882421"/>
                <a:ext cx="121494" cy="121494"/>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mbria"/>
                  <a:ea typeface="Cambria"/>
                  <a:cs typeface="Cambria"/>
                  <a:sym typeface="Cambria"/>
                </a:endParaRPr>
              </a:p>
            </p:txBody>
          </p:sp>
          <p:sp>
            <p:nvSpPr>
              <p:cNvPr id="2118" name="Google Shape;2118;p51"/>
              <p:cNvSpPr/>
              <p:nvPr/>
            </p:nvSpPr>
            <p:spPr>
              <a:xfrm rot="10800000" flipH="1">
                <a:off x="8728941" y="8558425"/>
                <a:ext cx="121494" cy="121494"/>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mbria"/>
                  <a:ea typeface="Cambria"/>
                  <a:cs typeface="Cambria"/>
                  <a:sym typeface="Cambria"/>
                </a:endParaRPr>
              </a:p>
            </p:txBody>
          </p:sp>
          <p:sp>
            <p:nvSpPr>
              <p:cNvPr id="2119" name="Google Shape;2119;p51"/>
              <p:cNvSpPr/>
              <p:nvPr/>
            </p:nvSpPr>
            <p:spPr>
              <a:xfrm rot="10800000" flipH="1">
                <a:off x="9085631" y="7357510"/>
                <a:ext cx="121494" cy="121494"/>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mbria"/>
                  <a:ea typeface="Cambria"/>
                  <a:cs typeface="Cambria"/>
                  <a:sym typeface="Cambria"/>
                </a:endParaRPr>
              </a:p>
            </p:txBody>
          </p:sp>
          <p:sp>
            <p:nvSpPr>
              <p:cNvPr id="2120" name="Google Shape;2120;p51"/>
              <p:cNvSpPr/>
              <p:nvPr/>
            </p:nvSpPr>
            <p:spPr>
              <a:xfrm rot="10800000" flipH="1">
                <a:off x="9330179" y="8782698"/>
                <a:ext cx="121494" cy="123050"/>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mbria"/>
                  <a:ea typeface="Cambria"/>
                  <a:cs typeface="Cambria"/>
                  <a:sym typeface="Cambria"/>
                </a:endParaRPr>
              </a:p>
            </p:txBody>
          </p:sp>
        </p:grpSp>
      </p:grpSp>
      <p:sp>
        <p:nvSpPr>
          <p:cNvPr id="2121" name="Google Shape;2121;p51"/>
          <p:cNvSpPr txBox="1"/>
          <p:nvPr/>
        </p:nvSpPr>
        <p:spPr>
          <a:xfrm>
            <a:off x="1808497" y="639214"/>
            <a:ext cx="6061179"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a:solidFill>
                  <a:schemeClr val="lt1"/>
                </a:solidFill>
                <a:latin typeface="Cambria"/>
                <a:ea typeface="Cambria"/>
                <a:cs typeface="Cambria"/>
                <a:sym typeface="Cambria"/>
              </a:rPr>
              <a:t>Random select 16 images to show</a:t>
            </a:r>
            <a:endParaRPr sz="2800">
              <a:solidFill>
                <a:schemeClr val="lt1"/>
              </a:solidFill>
              <a:latin typeface="Cambria"/>
              <a:ea typeface="Cambria"/>
              <a:cs typeface="Cambria"/>
              <a:sym typeface="Cambria"/>
            </a:endParaRPr>
          </a:p>
        </p:txBody>
      </p:sp>
      <p:pic>
        <p:nvPicPr>
          <p:cNvPr id="2122" name="Google Shape;2122;p51"/>
          <p:cNvPicPr preferRelativeResize="0"/>
          <p:nvPr/>
        </p:nvPicPr>
        <p:blipFill rotWithShape="1">
          <a:blip r:embed="rId4">
            <a:alphaModFix/>
          </a:blip>
          <a:srcRect/>
          <a:stretch/>
        </p:blipFill>
        <p:spPr>
          <a:xfrm>
            <a:off x="3264924" y="1289557"/>
            <a:ext cx="5662151" cy="519729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advTm="4157"/>
    </mc:Choice>
    <mc:Fallback xmlns="">
      <p:transition spd="slow" advTm="4157"/>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126"/>
        <p:cNvGrpSpPr/>
        <p:nvPr/>
      </p:nvGrpSpPr>
      <p:grpSpPr>
        <a:xfrm>
          <a:off x="0" y="0"/>
          <a:ext cx="0" cy="0"/>
          <a:chOff x="0" y="0"/>
          <a:chExt cx="0" cy="0"/>
        </a:xfrm>
      </p:grpSpPr>
      <p:grpSp>
        <p:nvGrpSpPr>
          <p:cNvPr id="2127" name="Google Shape;2127;p52"/>
          <p:cNvGrpSpPr/>
          <p:nvPr/>
        </p:nvGrpSpPr>
        <p:grpSpPr>
          <a:xfrm>
            <a:off x="-50975" y="-41953"/>
            <a:ext cx="2088368" cy="2251731"/>
            <a:chOff x="5772790" y="883375"/>
            <a:chExt cx="3074756" cy="3315280"/>
          </a:xfrm>
        </p:grpSpPr>
        <p:grpSp>
          <p:nvGrpSpPr>
            <p:cNvPr id="2128" name="Google Shape;2128;p52"/>
            <p:cNvGrpSpPr/>
            <p:nvPr/>
          </p:nvGrpSpPr>
          <p:grpSpPr>
            <a:xfrm>
              <a:off x="5839892" y="1318711"/>
              <a:ext cx="2553173" cy="1880182"/>
              <a:chOff x="5839892" y="1318711"/>
              <a:chExt cx="2553173" cy="1880182"/>
            </a:xfrm>
          </p:grpSpPr>
          <p:sp>
            <p:nvSpPr>
              <p:cNvPr id="2129" name="Google Shape;2129;p52"/>
              <p:cNvSpPr/>
              <p:nvPr/>
            </p:nvSpPr>
            <p:spPr>
              <a:xfrm>
                <a:off x="6217336" y="1318711"/>
                <a:ext cx="1857844" cy="1880182"/>
              </a:xfrm>
              <a:prstGeom prst="ellipse">
                <a:avLst/>
              </a:prstGeom>
              <a:blipFill rotWithShape="1">
                <a:blip r:embed="rId3">
                  <a:alphaModFix/>
                </a:blip>
                <a:stretch>
                  <a:fillRect/>
                </a:stretch>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mbria"/>
                  <a:ea typeface="Cambria"/>
                  <a:cs typeface="Cambria"/>
                  <a:sym typeface="Cambria"/>
                </a:endParaRPr>
              </a:p>
            </p:txBody>
          </p:sp>
          <p:sp>
            <p:nvSpPr>
              <p:cNvPr id="2130" name="Google Shape;2130;p52"/>
              <p:cNvSpPr/>
              <p:nvPr/>
            </p:nvSpPr>
            <p:spPr>
              <a:xfrm rot="-925728">
                <a:off x="5847841" y="2140193"/>
                <a:ext cx="2537275" cy="403461"/>
              </a:xfrm>
              <a:custGeom>
                <a:avLst/>
                <a:gdLst/>
                <a:ahLst/>
                <a:cxnLst/>
                <a:rect l="l" t="t" r="r" b="b"/>
                <a:pathLst>
                  <a:path w="2336800" h="308906" extrusionOk="0">
                    <a:moveTo>
                      <a:pt x="2069995" y="55099"/>
                    </a:moveTo>
                    <a:cubicBezTo>
                      <a:pt x="2141428" y="66591"/>
                      <a:pt x="2200638" y="79473"/>
                      <a:pt x="2244982" y="93392"/>
                    </a:cubicBezTo>
                    <a:cubicBezTo>
                      <a:pt x="2304106" y="111952"/>
                      <a:pt x="2336800" y="132357"/>
                      <a:pt x="2336800" y="153776"/>
                    </a:cubicBezTo>
                    <a:cubicBezTo>
                      <a:pt x="2336801" y="239452"/>
                      <a:pt x="1813690" y="308906"/>
                      <a:pt x="1168400" y="308906"/>
                    </a:cubicBezTo>
                    <a:cubicBezTo>
                      <a:pt x="523110" y="308906"/>
                      <a:pt x="1" y="239452"/>
                      <a:pt x="0" y="153776"/>
                    </a:cubicBezTo>
                    <a:cubicBezTo>
                      <a:pt x="0" y="110938"/>
                      <a:pt x="126981" y="38171"/>
                      <a:pt x="372247" y="0"/>
                    </a:cubicBezTo>
                  </a:path>
                </a:pathLst>
              </a:custGeom>
              <a:noFill/>
              <a:ln w="12700" cap="flat" cmpd="sng">
                <a:solidFill>
                  <a:srgbClr val="CCA4AE"/>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mbria"/>
                  <a:ea typeface="Cambria"/>
                  <a:cs typeface="Cambria"/>
                  <a:sym typeface="Cambria"/>
                </a:endParaRPr>
              </a:p>
            </p:txBody>
          </p:sp>
        </p:grpSp>
        <p:grpSp>
          <p:nvGrpSpPr>
            <p:cNvPr id="2131" name="Google Shape;2131;p52"/>
            <p:cNvGrpSpPr/>
            <p:nvPr/>
          </p:nvGrpSpPr>
          <p:grpSpPr>
            <a:xfrm rot="3600000">
              <a:off x="5976429" y="1535838"/>
              <a:ext cx="2667477" cy="2010354"/>
              <a:chOff x="2722806" y="5254728"/>
              <a:chExt cx="8928389" cy="6728889"/>
            </a:xfrm>
          </p:grpSpPr>
          <p:sp>
            <p:nvSpPr>
              <p:cNvPr id="2132" name="Google Shape;2132;p52"/>
              <p:cNvSpPr/>
              <p:nvPr/>
            </p:nvSpPr>
            <p:spPr>
              <a:xfrm rot="10800000" flipH="1">
                <a:off x="2778880" y="5320147"/>
                <a:ext cx="6607380" cy="6598050"/>
              </a:xfrm>
              <a:custGeom>
                <a:avLst/>
                <a:gdLst/>
                <a:ahLst/>
                <a:cxnLst/>
                <a:rect l="l" t="t" r="r" b="b"/>
                <a:pathLst>
                  <a:path w="4242" h="4236" extrusionOk="0">
                    <a:moveTo>
                      <a:pt x="3633" y="3603"/>
                    </a:moveTo>
                    <a:lnTo>
                      <a:pt x="2892" y="4091"/>
                    </a:lnTo>
                    <a:lnTo>
                      <a:pt x="2019" y="4236"/>
                    </a:lnTo>
                    <a:lnTo>
                      <a:pt x="1157" y="4013"/>
                    </a:lnTo>
                    <a:lnTo>
                      <a:pt x="464" y="3459"/>
                    </a:lnTo>
                    <a:lnTo>
                      <a:pt x="54" y="2675"/>
                    </a:lnTo>
                    <a:lnTo>
                      <a:pt x="0" y="1790"/>
                    </a:lnTo>
                    <a:lnTo>
                      <a:pt x="313" y="958"/>
                    </a:lnTo>
                    <a:lnTo>
                      <a:pt x="934" y="325"/>
                    </a:lnTo>
                    <a:lnTo>
                      <a:pt x="1759" y="0"/>
                    </a:lnTo>
                    <a:lnTo>
                      <a:pt x="2651" y="36"/>
                    </a:lnTo>
                    <a:lnTo>
                      <a:pt x="3440" y="434"/>
                    </a:lnTo>
                    <a:lnTo>
                      <a:pt x="4007" y="1121"/>
                    </a:lnTo>
                    <a:lnTo>
                      <a:pt x="4242" y="1976"/>
                    </a:lnTo>
                    <a:lnTo>
                      <a:pt x="4109" y="2850"/>
                    </a:lnTo>
                    <a:lnTo>
                      <a:pt x="3633" y="3603"/>
                    </a:lnTo>
                    <a:close/>
                  </a:path>
                </a:pathLst>
              </a:custGeom>
              <a:no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mbria"/>
                  <a:ea typeface="Cambria"/>
                  <a:cs typeface="Cambria"/>
                  <a:sym typeface="Cambria"/>
                </a:endParaRPr>
              </a:p>
            </p:txBody>
          </p:sp>
          <p:cxnSp>
            <p:nvCxnSpPr>
              <p:cNvPr id="2133" name="Google Shape;2133;p52"/>
              <p:cNvCxnSpPr/>
              <p:nvPr/>
            </p:nvCxnSpPr>
            <p:spPr>
              <a:xfrm>
                <a:off x="4233687" y="11411970"/>
                <a:ext cx="2674416" cy="450150"/>
              </a:xfrm>
              <a:prstGeom prst="straightConnector1">
                <a:avLst/>
              </a:prstGeom>
              <a:noFill/>
              <a:ln w="9525" cap="flat" cmpd="sng">
                <a:solidFill>
                  <a:srgbClr val="A4545D">
                    <a:alpha val="33725"/>
                  </a:srgbClr>
                </a:solidFill>
                <a:prstDash val="solid"/>
                <a:miter lim="800000"/>
                <a:headEnd type="none" w="sm" len="sm"/>
                <a:tailEnd type="none" w="sm" len="sm"/>
              </a:ln>
            </p:spPr>
          </p:cxnSp>
          <p:cxnSp>
            <p:nvCxnSpPr>
              <p:cNvPr id="2134" name="Google Shape;2134;p52"/>
              <p:cNvCxnSpPr/>
              <p:nvPr/>
            </p:nvCxnSpPr>
            <p:spPr>
              <a:xfrm rot="10800000" flipH="1">
                <a:off x="6908106" y="10172114"/>
                <a:ext cx="2112119" cy="1690013"/>
              </a:xfrm>
              <a:prstGeom prst="straightConnector1">
                <a:avLst/>
              </a:prstGeom>
              <a:noFill/>
              <a:ln w="9525" cap="flat" cmpd="sng">
                <a:solidFill>
                  <a:srgbClr val="A4545D">
                    <a:alpha val="33725"/>
                  </a:srgbClr>
                </a:solidFill>
                <a:prstDash val="solid"/>
                <a:miter lim="800000"/>
                <a:headEnd type="none" w="sm" len="sm"/>
                <a:tailEnd type="none" w="sm" len="sm"/>
              </a:ln>
            </p:spPr>
          </p:cxnSp>
          <p:cxnSp>
            <p:nvCxnSpPr>
              <p:cNvPr id="2135" name="Google Shape;2135;p52"/>
              <p:cNvCxnSpPr/>
              <p:nvPr/>
            </p:nvCxnSpPr>
            <p:spPr>
              <a:xfrm rot="10800000">
                <a:off x="8437680" y="6306118"/>
                <a:ext cx="582546" cy="3865991"/>
              </a:xfrm>
              <a:prstGeom prst="straightConnector1">
                <a:avLst/>
              </a:prstGeom>
              <a:noFill/>
              <a:ln w="9525" cap="flat" cmpd="sng">
                <a:solidFill>
                  <a:srgbClr val="A4545D">
                    <a:alpha val="33725"/>
                  </a:srgbClr>
                </a:solidFill>
                <a:prstDash val="solid"/>
                <a:miter lim="800000"/>
                <a:headEnd type="none" w="sm" len="sm"/>
                <a:tailEnd type="none" w="sm" len="sm"/>
              </a:ln>
            </p:spPr>
          </p:cxnSp>
          <p:cxnSp>
            <p:nvCxnSpPr>
              <p:cNvPr id="2136" name="Google Shape;2136;p52"/>
              <p:cNvCxnSpPr/>
              <p:nvPr/>
            </p:nvCxnSpPr>
            <p:spPr>
              <a:xfrm>
                <a:off x="5923692" y="5320147"/>
                <a:ext cx="524913" cy="844226"/>
              </a:xfrm>
              <a:prstGeom prst="straightConnector1">
                <a:avLst/>
              </a:prstGeom>
              <a:noFill/>
              <a:ln w="9525" cap="flat" cmpd="sng">
                <a:solidFill>
                  <a:srgbClr val="A4545D">
                    <a:alpha val="33725"/>
                  </a:srgbClr>
                </a:solidFill>
                <a:prstDash val="solid"/>
                <a:miter lim="800000"/>
                <a:headEnd type="none" w="sm" len="sm"/>
                <a:tailEnd type="none" w="sm" len="sm"/>
              </a:ln>
            </p:spPr>
          </p:cxnSp>
          <p:cxnSp>
            <p:nvCxnSpPr>
              <p:cNvPr id="2137" name="Google Shape;2137;p52"/>
              <p:cNvCxnSpPr/>
              <p:nvPr/>
            </p:nvCxnSpPr>
            <p:spPr>
              <a:xfrm>
                <a:off x="6448609" y="6164374"/>
                <a:ext cx="1989071" cy="141744"/>
              </a:xfrm>
              <a:prstGeom prst="straightConnector1">
                <a:avLst/>
              </a:prstGeom>
              <a:noFill/>
              <a:ln w="9525" cap="flat" cmpd="sng">
                <a:solidFill>
                  <a:srgbClr val="A4545D">
                    <a:alpha val="33725"/>
                  </a:srgbClr>
                </a:solidFill>
                <a:prstDash val="solid"/>
                <a:miter lim="800000"/>
                <a:headEnd type="none" w="sm" len="sm"/>
                <a:tailEnd type="none" w="sm" len="sm"/>
              </a:ln>
            </p:spPr>
          </p:cxnSp>
          <p:cxnSp>
            <p:nvCxnSpPr>
              <p:cNvPr id="2138" name="Google Shape;2138;p52"/>
              <p:cNvCxnSpPr/>
              <p:nvPr/>
            </p:nvCxnSpPr>
            <p:spPr>
              <a:xfrm rot="10800000" flipH="1">
                <a:off x="6448609" y="5546001"/>
                <a:ext cx="834881" cy="618373"/>
              </a:xfrm>
              <a:prstGeom prst="straightConnector1">
                <a:avLst/>
              </a:prstGeom>
              <a:noFill/>
              <a:ln w="9525" cap="flat" cmpd="sng">
                <a:solidFill>
                  <a:srgbClr val="A4545D">
                    <a:alpha val="33725"/>
                  </a:srgbClr>
                </a:solidFill>
                <a:prstDash val="solid"/>
                <a:miter lim="800000"/>
                <a:headEnd type="none" w="sm" len="sm"/>
                <a:tailEnd type="none" w="sm" len="sm"/>
              </a:ln>
            </p:spPr>
          </p:cxnSp>
          <p:cxnSp>
            <p:nvCxnSpPr>
              <p:cNvPr id="2139" name="Google Shape;2139;p52"/>
              <p:cNvCxnSpPr/>
              <p:nvPr/>
            </p:nvCxnSpPr>
            <p:spPr>
              <a:xfrm rot="10800000">
                <a:off x="4581038" y="5667494"/>
                <a:ext cx="1867577" cy="496879"/>
              </a:xfrm>
              <a:prstGeom prst="straightConnector1">
                <a:avLst/>
              </a:prstGeom>
              <a:noFill/>
              <a:ln w="9525" cap="flat" cmpd="sng">
                <a:solidFill>
                  <a:srgbClr val="A4545D">
                    <a:alpha val="33725"/>
                  </a:srgbClr>
                </a:solidFill>
                <a:prstDash val="solid"/>
                <a:miter lim="800000"/>
                <a:headEnd type="none" w="sm" len="sm"/>
                <a:tailEnd type="none" w="sm" len="sm"/>
              </a:ln>
            </p:spPr>
          </p:cxnSp>
          <p:cxnSp>
            <p:nvCxnSpPr>
              <p:cNvPr id="2140" name="Google Shape;2140;p52"/>
              <p:cNvCxnSpPr/>
              <p:nvPr/>
            </p:nvCxnSpPr>
            <p:spPr>
              <a:xfrm flipH="1">
                <a:off x="2862994" y="5667494"/>
                <a:ext cx="1718044" cy="2084085"/>
              </a:xfrm>
              <a:prstGeom prst="straightConnector1">
                <a:avLst/>
              </a:prstGeom>
              <a:noFill/>
              <a:ln w="9525" cap="flat" cmpd="sng">
                <a:solidFill>
                  <a:srgbClr val="A4545D">
                    <a:alpha val="33725"/>
                  </a:srgbClr>
                </a:solidFill>
                <a:prstDash val="solid"/>
                <a:miter lim="800000"/>
                <a:headEnd type="none" w="sm" len="sm"/>
                <a:tailEnd type="none" w="sm" len="sm"/>
              </a:ln>
            </p:spPr>
          </p:cxnSp>
          <p:cxnSp>
            <p:nvCxnSpPr>
              <p:cNvPr id="2141" name="Google Shape;2141;p52"/>
              <p:cNvCxnSpPr/>
              <p:nvPr/>
            </p:nvCxnSpPr>
            <p:spPr>
              <a:xfrm>
                <a:off x="2862994" y="7751583"/>
                <a:ext cx="1370699" cy="3660393"/>
              </a:xfrm>
              <a:prstGeom prst="straightConnector1">
                <a:avLst/>
              </a:prstGeom>
              <a:noFill/>
              <a:ln w="9525" cap="flat" cmpd="sng">
                <a:solidFill>
                  <a:srgbClr val="A4545D">
                    <a:alpha val="33725"/>
                  </a:srgbClr>
                </a:solidFill>
                <a:prstDash val="solid"/>
                <a:miter lim="800000"/>
                <a:headEnd type="none" w="sm" len="sm"/>
                <a:tailEnd type="none" w="sm" len="sm"/>
              </a:ln>
            </p:spPr>
          </p:cxnSp>
          <p:cxnSp>
            <p:nvCxnSpPr>
              <p:cNvPr id="2142" name="Google Shape;2142;p52"/>
              <p:cNvCxnSpPr/>
              <p:nvPr/>
            </p:nvCxnSpPr>
            <p:spPr>
              <a:xfrm rot="10800000">
                <a:off x="8785019" y="8623845"/>
                <a:ext cx="601238" cy="216508"/>
              </a:xfrm>
              <a:prstGeom prst="straightConnector1">
                <a:avLst/>
              </a:prstGeom>
              <a:noFill/>
              <a:ln w="9525" cap="flat" cmpd="sng">
                <a:solidFill>
                  <a:srgbClr val="A4545D">
                    <a:alpha val="33725"/>
                  </a:srgbClr>
                </a:solidFill>
                <a:prstDash val="solid"/>
                <a:miter lim="800000"/>
                <a:headEnd type="none" w="sm" len="sm"/>
                <a:tailEnd type="none" w="sm" len="sm"/>
              </a:ln>
            </p:spPr>
          </p:cxnSp>
          <p:cxnSp>
            <p:nvCxnSpPr>
              <p:cNvPr id="2143" name="Google Shape;2143;p52"/>
              <p:cNvCxnSpPr/>
              <p:nvPr/>
            </p:nvCxnSpPr>
            <p:spPr>
              <a:xfrm rot="10800000" flipH="1">
                <a:off x="8785019" y="7413578"/>
                <a:ext cx="356690" cy="1210267"/>
              </a:xfrm>
              <a:prstGeom prst="straightConnector1">
                <a:avLst/>
              </a:prstGeom>
              <a:noFill/>
              <a:ln w="9525" cap="flat" cmpd="sng">
                <a:solidFill>
                  <a:srgbClr val="A4545D">
                    <a:alpha val="33725"/>
                  </a:srgbClr>
                </a:solidFill>
                <a:prstDash val="solid"/>
                <a:miter lim="800000"/>
                <a:headEnd type="none" w="sm" len="sm"/>
                <a:tailEnd type="none" w="sm" len="sm"/>
              </a:ln>
            </p:spPr>
          </p:cxnSp>
          <p:cxnSp>
            <p:nvCxnSpPr>
              <p:cNvPr id="2144" name="Google Shape;2144;p52"/>
              <p:cNvCxnSpPr/>
              <p:nvPr/>
            </p:nvCxnSpPr>
            <p:spPr>
              <a:xfrm rot="10800000" flipH="1">
                <a:off x="3266410" y="9496110"/>
                <a:ext cx="253890" cy="929896"/>
              </a:xfrm>
              <a:prstGeom prst="straightConnector1">
                <a:avLst/>
              </a:prstGeom>
              <a:noFill/>
              <a:ln w="9525" cap="flat" cmpd="sng">
                <a:solidFill>
                  <a:srgbClr val="A4545D">
                    <a:alpha val="33725"/>
                  </a:srgbClr>
                </a:solidFill>
                <a:prstDash val="solid"/>
                <a:miter lim="800000"/>
                <a:headEnd type="none" w="sm" len="sm"/>
                <a:tailEnd type="none" w="sm" len="sm"/>
              </a:ln>
            </p:spPr>
          </p:cxnSp>
          <p:cxnSp>
            <p:nvCxnSpPr>
              <p:cNvPr id="2145" name="Google Shape;2145;p52"/>
              <p:cNvCxnSpPr/>
              <p:nvPr/>
            </p:nvCxnSpPr>
            <p:spPr>
              <a:xfrm rot="10800000">
                <a:off x="2778880" y="9130070"/>
                <a:ext cx="741423" cy="366041"/>
              </a:xfrm>
              <a:prstGeom prst="straightConnector1">
                <a:avLst/>
              </a:prstGeom>
              <a:noFill/>
              <a:ln w="9525" cap="flat" cmpd="sng">
                <a:solidFill>
                  <a:srgbClr val="A4545D">
                    <a:alpha val="33725"/>
                  </a:srgbClr>
                </a:solidFill>
                <a:prstDash val="solid"/>
                <a:miter lim="800000"/>
                <a:headEnd type="none" w="sm" len="sm"/>
                <a:tailEnd type="none" w="sm" len="sm"/>
              </a:ln>
            </p:spPr>
          </p:cxnSp>
          <p:cxnSp>
            <p:nvCxnSpPr>
              <p:cNvPr id="2146" name="Google Shape;2146;p52"/>
              <p:cNvCxnSpPr/>
              <p:nvPr/>
            </p:nvCxnSpPr>
            <p:spPr>
              <a:xfrm rot="10800000" flipH="1">
                <a:off x="4233687" y="10172114"/>
                <a:ext cx="4786531" cy="1239862"/>
              </a:xfrm>
              <a:prstGeom prst="straightConnector1">
                <a:avLst/>
              </a:prstGeom>
              <a:noFill/>
              <a:ln w="9525" cap="flat" cmpd="sng">
                <a:solidFill>
                  <a:srgbClr val="A4545D">
                    <a:alpha val="33725"/>
                  </a:srgbClr>
                </a:solidFill>
                <a:prstDash val="solid"/>
                <a:miter lim="800000"/>
                <a:headEnd type="none" w="sm" len="sm"/>
                <a:tailEnd type="none" w="sm" len="sm"/>
              </a:ln>
            </p:spPr>
          </p:cxnSp>
          <p:cxnSp>
            <p:nvCxnSpPr>
              <p:cNvPr id="2147" name="Google Shape;2147;p52"/>
              <p:cNvCxnSpPr/>
              <p:nvPr/>
            </p:nvCxnSpPr>
            <p:spPr>
              <a:xfrm flipH="1">
                <a:off x="7584106" y="6306114"/>
                <a:ext cx="853571" cy="1632379"/>
              </a:xfrm>
              <a:prstGeom prst="straightConnector1">
                <a:avLst/>
              </a:prstGeom>
              <a:noFill/>
              <a:ln w="9525" cap="flat" cmpd="sng">
                <a:solidFill>
                  <a:srgbClr val="A4545D">
                    <a:alpha val="33725"/>
                  </a:srgbClr>
                </a:solidFill>
                <a:prstDash val="solid"/>
                <a:miter lim="800000"/>
                <a:headEnd type="none" w="sm" len="sm"/>
                <a:tailEnd type="none" w="sm" len="sm"/>
              </a:ln>
            </p:spPr>
          </p:cxnSp>
          <p:cxnSp>
            <p:nvCxnSpPr>
              <p:cNvPr id="2148" name="Google Shape;2148;p52"/>
              <p:cNvCxnSpPr/>
              <p:nvPr/>
            </p:nvCxnSpPr>
            <p:spPr>
              <a:xfrm>
                <a:off x="4581038" y="5667494"/>
                <a:ext cx="0" cy="1295933"/>
              </a:xfrm>
              <a:prstGeom prst="straightConnector1">
                <a:avLst/>
              </a:prstGeom>
              <a:noFill/>
              <a:ln w="9525" cap="flat" cmpd="sng">
                <a:solidFill>
                  <a:srgbClr val="A4545D">
                    <a:alpha val="33725"/>
                  </a:srgbClr>
                </a:solidFill>
                <a:prstDash val="solid"/>
                <a:miter lim="800000"/>
                <a:headEnd type="none" w="sm" len="sm"/>
                <a:tailEnd type="none" w="sm" len="sm"/>
              </a:ln>
            </p:spPr>
          </p:cxnSp>
          <p:cxnSp>
            <p:nvCxnSpPr>
              <p:cNvPr id="2149" name="Google Shape;2149;p52"/>
              <p:cNvCxnSpPr/>
              <p:nvPr/>
            </p:nvCxnSpPr>
            <p:spPr>
              <a:xfrm rot="10800000" flipH="1">
                <a:off x="2862994" y="6963428"/>
                <a:ext cx="1718044" cy="788152"/>
              </a:xfrm>
              <a:prstGeom prst="straightConnector1">
                <a:avLst/>
              </a:prstGeom>
              <a:noFill/>
              <a:ln w="9525" cap="flat" cmpd="sng">
                <a:solidFill>
                  <a:srgbClr val="A4545D">
                    <a:alpha val="33725"/>
                  </a:srgbClr>
                </a:solidFill>
                <a:prstDash val="solid"/>
                <a:miter lim="800000"/>
                <a:headEnd type="none" w="sm" len="sm"/>
                <a:tailEnd type="none" w="sm" len="sm"/>
              </a:ln>
            </p:spPr>
          </p:cxnSp>
          <p:cxnSp>
            <p:nvCxnSpPr>
              <p:cNvPr id="2150" name="Google Shape;2150;p52"/>
              <p:cNvCxnSpPr/>
              <p:nvPr/>
            </p:nvCxnSpPr>
            <p:spPr>
              <a:xfrm rot="10800000" flipH="1">
                <a:off x="4581038" y="6164374"/>
                <a:ext cx="1867577" cy="799054"/>
              </a:xfrm>
              <a:prstGeom prst="straightConnector1">
                <a:avLst/>
              </a:prstGeom>
              <a:noFill/>
              <a:ln w="9525" cap="flat" cmpd="sng">
                <a:solidFill>
                  <a:srgbClr val="A4545D">
                    <a:alpha val="33725"/>
                  </a:srgbClr>
                </a:solidFill>
                <a:prstDash val="solid"/>
                <a:miter lim="800000"/>
                <a:headEnd type="none" w="sm" len="sm"/>
                <a:tailEnd type="none" w="sm" len="sm"/>
              </a:ln>
            </p:spPr>
          </p:cxnSp>
          <p:cxnSp>
            <p:nvCxnSpPr>
              <p:cNvPr id="2151" name="Google Shape;2151;p52"/>
              <p:cNvCxnSpPr/>
              <p:nvPr/>
            </p:nvCxnSpPr>
            <p:spPr>
              <a:xfrm>
                <a:off x="6504680" y="6173716"/>
                <a:ext cx="1079422" cy="1764774"/>
              </a:xfrm>
              <a:prstGeom prst="straightConnector1">
                <a:avLst/>
              </a:prstGeom>
              <a:noFill/>
              <a:ln w="9525" cap="flat" cmpd="sng">
                <a:solidFill>
                  <a:srgbClr val="A4545D">
                    <a:alpha val="33725"/>
                  </a:srgbClr>
                </a:solidFill>
                <a:prstDash val="solid"/>
                <a:miter lim="800000"/>
                <a:headEnd type="none" w="sm" len="sm"/>
                <a:tailEnd type="none" w="sm" len="sm"/>
              </a:ln>
            </p:spPr>
          </p:cxnSp>
          <p:cxnSp>
            <p:nvCxnSpPr>
              <p:cNvPr id="2152" name="Google Shape;2152;p52"/>
              <p:cNvCxnSpPr/>
              <p:nvPr/>
            </p:nvCxnSpPr>
            <p:spPr>
              <a:xfrm>
                <a:off x="7584106" y="7938496"/>
                <a:ext cx="1200916" cy="685352"/>
              </a:xfrm>
              <a:prstGeom prst="straightConnector1">
                <a:avLst/>
              </a:prstGeom>
              <a:noFill/>
              <a:ln w="9525" cap="flat" cmpd="sng">
                <a:solidFill>
                  <a:srgbClr val="A4545D">
                    <a:alpha val="33725"/>
                  </a:srgbClr>
                </a:solidFill>
                <a:prstDash val="solid"/>
                <a:miter lim="800000"/>
                <a:headEnd type="none" w="sm" len="sm"/>
                <a:tailEnd type="none" w="sm" len="sm"/>
              </a:ln>
            </p:spPr>
          </p:cxnSp>
          <p:cxnSp>
            <p:nvCxnSpPr>
              <p:cNvPr id="2153" name="Google Shape;2153;p52"/>
              <p:cNvCxnSpPr/>
              <p:nvPr/>
            </p:nvCxnSpPr>
            <p:spPr>
              <a:xfrm>
                <a:off x="10215079" y="9513996"/>
                <a:ext cx="1436116" cy="2233616"/>
              </a:xfrm>
              <a:prstGeom prst="straightConnector1">
                <a:avLst/>
              </a:prstGeom>
              <a:noFill/>
              <a:ln w="9525" cap="flat" cmpd="sng">
                <a:solidFill>
                  <a:srgbClr val="A4545D">
                    <a:alpha val="33725"/>
                  </a:srgbClr>
                </a:solidFill>
                <a:prstDash val="solid"/>
                <a:miter lim="800000"/>
                <a:headEnd type="none" w="sm" len="sm"/>
                <a:tailEnd type="none" w="sm" len="sm"/>
              </a:ln>
            </p:spPr>
          </p:cxnSp>
          <p:cxnSp>
            <p:nvCxnSpPr>
              <p:cNvPr id="2154" name="Google Shape;2154;p52"/>
              <p:cNvCxnSpPr/>
              <p:nvPr/>
            </p:nvCxnSpPr>
            <p:spPr>
              <a:xfrm rot="10800000">
                <a:off x="5998460" y="10950921"/>
                <a:ext cx="909646" cy="911206"/>
              </a:xfrm>
              <a:prstGeom prst="straightConnector1">
                <a:avLst/>
              </a:prstGeom>
              <a:noFill/>
              <a:ln w="9525" cap="flat" cmpd="sng">
                <a:solidFill>
                  <a:srgbClr val="A4545D">
                    <a:alpha val="33725"/>
                  </a:srgbClr>
                </a:solidFill>
                <a:prstDash val="solid"/>
                <a:miter lim="800000"/>
                <a:headEnd type="none" w="sm" len="sm"/>
                <a:tailEnd type="none" w="sm" len="sm"/>
              </a:ln>
            </p:spPr>
          </p:cxnSp>
          <p:sp>
            <p:nvSpPr>
              <p:cNvPr id="2155" name="Google Shape;2155;p52"/>
              <p:cNvSpPr/>
              <p:nvPr/>
            </p:nvSpPr>
            <p:spPr>
              <a:xfrm rot="10800000" flipH="1">
                <a:off x="5443948" y="11862123"/>
                <a:ext cx="123050" cy="121494"/>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mbria"/>
                  <a:ea typeface="Cambria"/>
                  <a:cs typeface="Cambria"/>
                  <a:sym typeface="Cambria"/>
                </a:endParaRPr>
              </a:p>
            </p:txBody>
          </p:sp>
          <p:sp>
            <p:nvSpPr>
              <p:cNvPr id="2156" name="Google Shape;2156;p52"/>
              <p:cNvSpPr/>
              <p:nvPr/>
            </p:nvSpPr>
            <p:spPr>
              <a:xfrm rot="10800000" flipH="1">
                <a:off x="6842686" y="11796703"/>
                <a:ext cx="121494" cy="121494"/>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mbria"/>
                  <a:ea typeface="Cambria"/>
                  <a:cs typeface="Cambria"/>
                  <a:sym typeface="Cambria"/>
                </a:endParaRPr>
              </a:p>
            </p:txBody>
          </p:sp>
          <p:sp>
            <p:nvSpPr>
              <p:cNvPr id="2157" name="Google Shape;2157;p52"/>
              <p:cNvSpPr/>
              <p:nvPr/>
            </p:nvSpPr>
            <p:spPr>
              <a:xfrm rot="10800000" flipH="1">
                <a:off x="8127709" y="11158083"/>
                <a:ext cx="123050" cy="121494"/>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mbria"/>
                  <a:ea typeface="Cambria"/>
                  <a:cs typeface="Cambria"/>
                  <a:sym typeface="Cambria"/>
                </a:endParaRPr>
              </a:p>
            </p:txBody>
          </p:sp>
          <p:sp>
            <p:nvSpPr>
              <p:cNvPr id="2158" name="Google Shape;2158;p52"/>
              <p:cNvSpPr/>
              <p:nvPr/>
            </p:nvSpPr>
            <p:spPr>
              <a:xfrm rot="10800000" flipH="1">
                <a:off x="8954802" y="10116036"/>
                <a:ext cx="121494" cy="121494"/>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mbria"/>
                  <a:ea typeface="Cambria"/>
                  <a:cs typeface="Cambria"/>
                  <a:sym typeface="Cambria"/>
                </a:endParaRPr>
              </a:p>
            </p:txBody>
          </p:sp>
          <p:sp>
            <p:nvSpPr>
              <p:cNvPr id="2159" name="Google Shape;2159;p52"/>
              <p:cNvSpPr/>
              <p:nvPr/>
            </p:nvSpPr>
            <p:spPr>
              <a:xfrm rot="10800000" flipH="1">
                <a:off x="5942382" y="10894843"/>
                <a:ext cx="121494" cy="121494"/>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mbria"/>
                  <a:ea typeface="Cambria"/>
                  <a:cs typeface="Cambria"/>
                  <a:sym typeface="Cambria"/>
                </a:endParaRPr>
              </a:p>
            </p:txBody>
          </p:sp>
          <p:sp>
            <p:nvSpPr>
              <p:cNvPr id="2160" name="Google Shape;2160;p52"/>
              <p:cNvSpPr/>
              <p:nvPr/>
            </p:nvSpPr>
            <p:spPr>
              <a:xfrm rot="10800000" flipH="1">
                <a:off x="4177612" y="11354338"/>
                <a:ext cx="121494" cy="123050"/>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mbria"/>
                  <a:ea typeface="Cambria"/>
                  <a:cs typeface="Cambria"/>
                  <a:sym typeface="Cambria"/>
                </a:endParaRPr>
              </a:p>
            </p:txBody>
          </p:sp>
          <p:sp>
            <p:nvSpPr>
              <p:cNvPr id="2161" name="Google Shape;2161;p52"/>
              <p:cNvSpPr/>
              <p:nvPr/>
            </p:nvSpPr>
            <p:spPr>
              <a:xfrm rot="10800000" flipH="1">
                <a:off x="3200990" y="10369927"/>
                <a:ext cx="132399" cy="121494"/>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mbria"/>
                  <a:ea typeface="Cambria"/>
                  <a:cs typeface="Cambria"/>
                  <a:sym typeface="Cambria"/>
                </a:endParaRPr>
              </a:p>
            </p:txBody>
          </p:sp>
          <p:sp>
            <p:nvSpPr>
              <p:cNvPr id="2162" name="Google Shape;2162;p52"/>
              <p:cNvSpPr/>
              <p:nvPr/>
            </p:nvSpPr>
            <p:spPr>
              <a:xfrm rot="10800000" flipH="1">
                <a:off x="3454883" y="9430686"/>
                <a:ext cx="121494" cy="123050"/>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mbria"/>
                  <a:ea typeface="Cambria"/>
                  <a:cs typeface="Cambria"/>
                  <a:sym typeface="Cambria"/>
                </a:endParaRPr>
              </a:p>
            </p:txBody>
          </p:sp>
          <p:sp>
            <p:nvSpPr>
              <p:cNvPr id="2163" name="Google Shape;2163;p52"/>
              <p:cNvSpPr/>
              <p:nvPr/>
            </p:nvSpPr>
            <p:spPr>
              <a:xfrm rot="10800000" flipH="1">
                <a:off x="2722806" y="9073994"/>
                <a:ext cx="121494" cy="123050"/>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mbria"/>
                  <a:ea typeface="Cambria"/>
                  <a:cs typeface="Cambria"/>
                  <a:sym typeface="Cambria"/>
                </a:endParaRPr>
              </a:p>
            </p:txBody>
          </p:sp>
          <p:sp>
            <p:nvSpPr>
              <p:cNvPr id="2164" name="Google Shape;2164;p52"/>
              <p:cNvSpPr/>
              <p:nvPr/>
            </p:nvSpPr>
            <p:spPr>
              <a:xfrm rot="10800000" flipH="1">
                <a:off x="2806916" y="7695505"/>
                <a:ext cx="121494" cy="121494"/>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mbria"/>
                  <a:ea typeface="Cambria"/>
                  <a:cs typeface="Cambria"/>
                  <a:sym typeface="Cambria"/>
                </a:endParaRPr>
              </a:p>
            </p:txBody>
          </p:sp>
          <p:sp>
            <p:nvSpPr>
              <p:cNvPr id="2165" name="Google Shape;2165;p52"/>
              <p:cNvSpPr/>
              <p:nvPr/>
            </p:nvSpPr>
            <p:spPr>
              <a:xfrm rot="10800000" flipH="1">
                <a:off x="4524960" y="6896451"/>
                <a:ext cx="121494" cy="123050"/>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mbria"/>
                  <a:ea typeface="Cambria"/>
                  <a:cs typeface="Cambria"/>
                  <a:sym typeface="Cambria"/>
                </a:endParaRPr>
              </a:p>
            </p:txBody>
          </p:sp>
          <p:sp>
            <p:nvSpPr>
              <p:cNvPr id="2166" name="Google Shape;2166;p52"/>
              <p:cNvSpPr/>
              <p:nvPr/>
            </p:nvSpPr>
            <p:spPr>
              <a:xfrm rot="10800000" flipH="1">
                <a:off x="4524960" y="5602075"/>
                <a:ext cx="121494" cy="121494"/>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mbria"/>
                  <a:ea typeface="Cambria"/>
                  <a:cs typeface="Cambria"/>
                  <a:sym typeface="Cambria"/>
                </a:endParaRPr>
              </a:p>
            </p:txBody>
          </p:sp>
          <p:sp>
            <p:nvSpPr>
              <p:cNvPr id="2167" name="Google Shape;2167;p52"/>
              <p:cNvSpPr/>
              <p:nvPr/>
            </p:nvSpPr>
            <p:spPr>
              <a:xfrm rot="10800000" flipH="1">
                <a:off x="3454883" y="6436953"/>
                <a:ext cx="121494" cy="132398"/>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mbria"/>
                  <a:ea typeface="Cambria"/>
                  <a:cs typeface="Cambria"/>
                  <a:sym typeface="Cambria"/>
                </a:endParaRPr>
              </a:p>
            </p:txBody>
          </p:sp>
          <p:sp>
            <p:nvSpPr>
              <p:cNvPr id="2168" name="Google Shape;2168;p52"/>
              <p:cNvSpPr/>
              <p:nvPr/>
            </p:nvSpPr>
            <p:spPr>
              <a:xfrm rot="10800000" flipH="1">
                <a:off x="6392534" y="6108299"/>
                <a:ext cx="121494" cy="123050"/>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mbria"/>
                  <a:ea typeface="Cambria"/>
                  <a:cs typeface="Cambria"/>
                  <a:sym typeface="Cambria"/>
                </a:endParaRPr>
              </a:p>
            </p:txBody>
          </p:sp>
          <p:sp>
            <p:nvSpPr>
              <p:cNvPr id="2169" name="Google Shape;2169;p52"/>
              <p:cNvSpPr/>
              <p:nvPr/>
            </p:nvSpPr>
            <p:spPr>
              <a:xfrm rot="10800000" flipH="1">
                <a:off x="7227412" y="5489926"/>
                <a:ext cx="121494" cy="121494"/>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mbria"/>
                  <a:ea typeface="Cambria"/>
                  <a:cs typeface="Cambria"/>
                  <a:sym typeface="Cambria"/>
                </a:endParaRPr>
              </a:p>
            </p:txBody>
          </p:sp>
          <p:sp>
            <p:nvSpPr>
              <p:cNvPr id="2170" name="Google Shape;2170;p52"/>
              <p:cNvSpPr/>
              <p:nvPr/>
            </p:nvSpPr>
            <p:spPr>
              <a:xfrm rot="10800000" flipH="1">
                <a:off x="5875403" y="5254728"/>
                <a:ext cx="123050" cy="121494"/>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mbria"/>
                  <a:ea typeface="Cambria"/>
                  <a:cs typeface="Cambria"/>
                  <a:sym typeface="Cambria"/>
                </a:endParaRPr>
              </a:p>
            </p:txBody>
          </p:sp>
          <p:sp>
            <p:nvSpPr>
              <p:cNvPr id="2171" name="Google Shape;2171;p52"/>
              <p:cNvSpPr/>
              <p:nvPr/>
            </p:nvSpPr>
            <p:spPr>
              <a:xfrm rot="10800000" flipH="1">
                <a:off x="8381603" y="6250043"/>
                <a:ext cx="121494" cy="121494"/>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mbria"/>
                  <a:ea typeface="Cambria"/>
                  <a:cs typeface="Cambria"/>
                  <a:sym typeface="Cambria"/>
                </a:endParaRPr>
              </a:p>
            </p:txBody>
          </p:sp>
          <p:sp>
            <p:nvSpPr>
              <p:cNvPr id="2172" name="Google Shape;2172;p52"/>
              <p:cNvSpPr/>
              <p:nvPr/>
            </p:nvSpPr>
            <p:spPr>
              <a:xfrm rot="10800000" flipH="1">
                <a:off x="7528028" y="7882421"/>
                <a:ext cx="121494" cy="121494"/>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mbria"/>
                  <a:ea typeface="Cambria"/>
                  <a:cs typeface="Cambria"/>
                  <a:sym typeface="Cambria"/>
                </a:endParaRPr>
              </a:p>
            </p:txBody>
          </p:sp>
          <p:sp>
            <p:nvSpPr>
              <p:cNvPr id="2173" name="Google Shape;2173;p52"/>
              <p:cNvSpPr/>
              <p:nvPr/>
            </p:nvSpPr>
            <p:spPr>
              <a:xfrm rot="10800000" flipH="1">
                <a:off x="8728941" y="8558425"/>
                <a:ext cx="121494" cy="121494"/>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mbria"/>
                  <a:ea typeface="Cambria"/>
                  <a:cs typeface="Cambria"/>
                  <a:sym typeface="Cambria"/>
                </a:endParaRPr>
              </a:p>
            </p:txBody>
          </p:sp>
          <p:sp>
            <p:nvSpPr>
              <p:cNvPr id="2174" name="Google Shape;2174;p52"/>
              <p:cNvSpPr/>
              <p:nvPr/>
            </p:nvSpPr>
            <p:spPr>
              <a:xfrm rot="10800000" flipH="1">
                <a:off x="9085631" y="7357510"/>
                <a:ext cx="121494" cy="121494"/>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mbria"/>
                  <a:ea typeface="Cambria"/>
                  <a:cs typeface="Cambria"/>
                  <a:sym typeface="Cambria"/>
                </a:endParaRPr>
              </a:p>
            </p:txBody>
          </p:sp>
          <p:sp>
            <p:nvSpPr>
              <p:cNvPr id="2175" name="Google Shape;2175;p52"/>
              <p:cNvSpPr/>
              <p:nvPr/>
            </p:nvSpPr>
            <p:spPr>
              <a:xfrm rot="10800000" flipH="1">
                <a:off x="9330179" y="8782698"/>
                <a:ext cx="121494" cy="123050"/>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mbria"/>
                  <a:ea typeface="Cambria"/>
                  <a:cs typeface="Cambria"/>
                  <a:sym typeface="Cambria"/>
                </a:endParaRPr>
              </a:p>
            </p:txBody>
          </p:sp>
        </p:grpSp>
      </p:grpSp>
      <p:sp>
        <p:nvSpPr>
          <p:cNvPr id="2176" name="Google Shape;2176;p52"/>
          <p:cNvSpPr txBox="1"/>
          <p:nvPr/>
        </p:nvSpPr>
        <p:spPr>
          <a:xfrm>
            <a:off x="1960897" y="3090584"/>
            <a:ext cx="8087978"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a:solidFill>
                  <a:schemeClr val="lt1"/>
                </a:solidFill>
                <a:latin typeface="Cambria"/>
                <a:ea typeface="Cambria"/>
                <a:cs typeface="Cambria"/>
                <a:sym typeface="Cambria"/>
              </a:rPr>
              <a:t>2. Data Augment and Feature Extraction</a:t>
            </a:r>
            <a:endParaRPr sz="2800">
              <a:solidFill>
                <a:schemeClr val="lt1"/>
              </a:solidFill>
              <a:latin typeface="Cambria"/>
              <a:ea typeface="Cambria"/>
              <a:cs typeface="Cambria"/>
              <a:sym typeface="Cambria"/>
            </a:endParaRPr>
          </a:p>
        </p:txBody>
      </p:sp>
      <p:sp>
        <p:nvSpPr>
          <p:cNvPr id="2177" name="Google Shape;2177;p52"/>
          <p:cNvSpPr txBox="1"/>
          <p:nvPr/>
        </p:nvSpPr>
        <p:spPr>
          <a:xfrm>
            <a:off x="1871657" y="606214"/>
            <a:ext cx="9836088" cy="769441"/>
          </a:xfrm>
          <a:prstGeom prst="rect">
            <a:avLst/>
          </a:prstGeom>
          <a:noFill/>
          <a:ln>
            <a:noFill/>
          </a:ln>
        </p:spPr>
        <p:txBody>
          <a:bodyPr spcFirstLastPara="1" wrap="square" lIns="91425" tIns="45700" rIns="91425" bIns="45700" anchor="t" anchorCtr="0">
            <a:spAutoFit/>
          </a:bodyPr>
          <a:lstStyle/>
          <a:p>
            <a:pPr marL="514350" marR="0" lvl="0" indent="-514350" algn="l" rtl="0">
              <a:spcBef>
                <a:spcPts val="0"/>
              </a:spcBef>
              <a:spcAft>
                <a:spcPts val="0"/>
              </a:spcAft>
              <a:buClr>
                <a:schemeClr val="lt1"/>
              </a:buClr>
              <a:buSzPts val="2800"/>
              <a:buFont typeface="Cambria"/>
              <a:buAutoNum type="arabicPeriod"/>
            </a:pPr>
            <a:r>
              <a:rPr lang="en-US" sz="2800">
                <a:solidFill>
                  <a:schemeClr val="lt1"/>
                </a:solidFill>
                <a:latin typeface="Cambria"/>
                <a:ea typeface="Cambria"/>
                <a:cs typeface="Cambria"/>
                <a:sym typeface="Cambria"/>
              </a:rPr>
              <a:t>Split the dataset(7:3) </a:t>
            </a:r>
            <a:endParaRPr/>
          </a:p>
          <a:p>
            <a:pPr marL="0" marR="0" lvl="0" indent="0" algn="l" rtl="0">
              <a:spcBef>
                <a:spcPts val="0"/>
              </a:spcBef>
              <a:spcAft>
                <a:spcPts val="0"/>
              </a:spcAft>
              <a:buNone/>
            </a:pPr>
            <a:r>
              <a:rPr lang="en-US" sz="1600">
                <a:solidFill>
                  <a:schemeClr val="lt1"/>
                </a:solidFill>
                <a:latin typeface="Cambria"/>
                <a:ea typeface="Cambria"/>
                <a:cs typeface="Cambria"/>
                <a:sym typeface="Cambria"/>
              </a:rPr>
              <a:t>'contempt’: 54, 'disgust’: 177, 'surprise’: 249, 'sadness’: 84, 'anger’: 135, 'fear’: 75, 'happy’: 207</a:t>
            </a:r>
            <a:endParaRPr sz="1600">
              <a:solidFill>
                <a:schemeClr val="lt1"/>
              </a:solidFill>
              <a:latin typeface="Cambria"/>
              <a:ea typeface="Cambria"/>
              <a:cs typeface="Cambria"/>
              <a:sym typeface="Cambria"/>
            </a:endParaRPr>
          </a:p>
        </p:txBody>
      </p:sp>
      <p:pic>
        <p:nvPicPr>
          <p:cNvPr id="2178" name="Google Shape;2178;p52"/>
          <p:cNvPicPr preferRelativeResize="0"/>
          <p:nvPr/>
        </p:nvPicPr>
        <p:blipFill rotWithShape="1">
          <a:blip r:embed="rId4">
            <a:alphaModFix/>
          </a:blip>
          <a:srcRect/>
          <a:stretch/>
        </p:blipFill>
        <p:spPr>
          <a:xfrm>
            <a:off x="1885880" y="1477132"/>
            <a:ext cx="7483488" cy="1447925"/>
          </a:xfrm>
          <a:prstGeom prst="rect">
            <a:avLst/>
          </a:prstGeom>
          <a:noFill/>
          <a:ln>
            <a:noFill/>
          </a:ln>
        </p:spPr>
      </p:pic>
      <p:sp>
        <p:nvSpPr>
          <p:cNvPr id="2179" name="Google Shape;2179;p52"/>
          <p:cNvSpPr/>
          <p:nvPr/>
        </p:nvSpPr>
        <p:spPr>
          <a:xfrm>
            <a:off x="2181225" y="3762823"/>
            <a:ext cx="6096000" cy="2246769"/>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dirty="0">
                <a:solidFill>
                  <a:srgbClr val="000000"/>
                </a:solidFill>
                <a:latin typeface="Cambria"/>
                <a:ea typeface="Cambria"/>
                <a:cs typeface="Cambria"/>
                <a:sym typeface="Cambria"/>
              </a:rPr>
              <a:t> </a:t>
            </a:r>
            <a:r>
              <a:rPr lang="en-US" sz="2800" dirty="0">
                <a:solidFill>
                  <a:schemeClr val="lt1"/>
                </a:solidFill>
                <a:latin typeface="Cambria"/>
                <a:ea typeface="Cambria"/>
                <a:cs typeface="Cambria"/>
                <a:sym typeface="Cambria"/>
              </a:rPr>
              <a:t>Resize(</a:t>
            </a:r>
            <a:r>
              <a:rPr lang="en-US" sz="2800" dirty="0" err="1">
                <a:solidFill>
                  <a:schemeClr val="lt1"/>
                </a:solidFill>
                <a:latin typeface="Cambria"/>
                <a:ea typeface="Cambria"/>
                <a:cs typeface="Cambria"/>
                <a:sym typeface="Cambria"/>
              </a:rPr>
              <a:t>target_size</a:t>
            </a:r>
            <a:r>
              <a:rPr lang="en-US" sz="2800" dirty="0">
                <a:solidFill>
                  <a:schemeClr val="lt1"/>
                </a:solidFill>
                <a:latin typeface="Cambria"/>
                <a:ea typeface="Cambria"/>
                <a:cs typeface="Cambria"/>
                <a:sym typeface="Cambria"/>
              </a:rPr>
              <a:t>=(128,128)),</a:t>
            </a:r>
            <a:endParaRPr dirty="0"/>
          </a:p>
          <a:p>
            <a:pPr marL="0" marR="0" lvl="0" indent="0" algn="l" rtl="0">
              <a:spcBef>
                <a:spcPts val="0"/>
              </a:spcBef>
              <a:spcAft>
                <a:spcPts val="0"/>
              </a:spcAft>
              <a:buNone/>
            </a:pPr>
            <a:r>
              <a:rPr lang="en-US" sz="2800" dirty="0">
                <a:solidFill>
                  <a:schemeClr val="lt1"/>
                </a:solidFill>
                <a:latin typeface="Cambria"/>
                <a:ea typeface="Cambria"/>
                <a:cs typeface="Cambria"/>
                <a:sym typeface="Cambria"/>
              </a:rPr>
              <a:t> </a:t>
            </a:r>
            <a:r>
              <a:rPr lang="en-US" sz="2800" dirty="0" err="1">
                <a:solidFill>
                  <a:schemeClr val="lt1"/>
                </a:solidFill>
                <a:latin typeface="Cambria"/>
                <a:ea typeface="Cambria"/>
                <a:cs typeface="Cambria"/>
                <a:sym typeface="Cambria"/>
              </a:rPr>
              <a:t>RandomBlur</a:t>
            </a:r>
            <a:r>
              <a:rPr lang="en-US" sz="2800" dirty="0">
                <a:solidFill>
                  <a:schemeClr val="lt1"/>
                </a:solidFill>
                <a:latin typeface="Cambria"/>
                <a:ea typeface="Cambria"/>
                <a:cs typeface="Cambria"/>
                <a:sym typeface="Cambria"/>
              </a:rPr>
              <a:t>(), </a:t>
            </a:r>
            <a:endParaRPr dirty="0"/>
          </a:p>
          <a:p>
            <a:pPr marL="0" marR="0" lvl="0" indent="0" algn="l" rtl="0">
              <a:spcBef>
                <a:spcPts val="0"/>
              </a:spcBef>
              <a:spcAft>
                <a:spcPts val="0"/>
              </a:spcAft>
              <a:buNone/>
            </a:pPr>
            <a:r>
              <a:rPr lang="en-US" sz="2800" dirty="0">
                <a:solidFill>
                  <a:schemeClr val="lt1"/>
                </a:solidFill>
                <a:latin typeface="Cambria"/>
                <a:ea typeface="Cambria"/>
                <a:cs typeface="Cambria"/>
                <a:sym typeface="Cambria"/>
              </a:rPr>
              <a:t> </a:t>
            </a:r>
            <a:r>
              <a:rPr lang="en-US" sz="2800" dirty="0" err="1">
                <a:solidFill>
                  <a:schemeClr val="lt1"/>
                </a:solidFill>
                <a:latin typeface="Cambria"/>
                <a:ea typeface="Cambria"/>
                <a:cs typeface="Cambria"/>
                <a:sym typeface="Cambria"/>
              </a:rPr>
              <a:t>RandomHorizontalFlip</a:t>
            </a:r>
            <a:r>
              <a:rPr lang="en-US" sz="2800" dirty="0">
                <a:solidFill>
                  <a:schemeClr val="lt1"/>
                </a:solidFill>
                <a:latin typeface="Cambria"/>
                <a:ea typeface="Cambria"/>
                <a:cs typeface="Cambria"/>
                <a:sym typeface="Cambria"/>
              </a:rPr>
              <a:t>(), </a:t>
            </a:r>
            <a:endParaRPr dirty="0"/>
          </a:p>
          <a:p>
            <a:pPr marL="0" marR="0" lvl="0" indent="0" algn="l" rtl="0">
              <a:spcBef>
                <a:spcPts val="0"/>
              </a:spcBef>
              <a:spcAft>
                <a:spcPts val="0"/>
              </a:spcAft>
              <a:buNone/>
            </a:pPr>
            <a:r>
              <a:rPr lang="en-US" sz="2800" dirty="0">
                <a:solidFill>
                  <a:schemeClr val="lt1"/>
                </a:solidFill>
                <a:latin typeface="Cambria"/>
                <a:ea typeface="Cambria"/>
                <a:cs typeface="Cambria"/>
                <a:sym typeface="Cambria"/>
              </a:rPr>
              <a:t> </a:t>
            </a:r>
            <a:r>
              <a:rPr lang="en-US" sz="2800" dirty="0" err="1">
                <a:solidFill>
                  <a:schemeClr val="lt1"/>
                </a:solidFill>
                <a:latin typeface="Cambria"/>
                <a:ea typeface="Cambria"/>
                <a:cs typeface="Cambria"/>
                <a:sym typeface="Cambria"/>
              </a:rPr>
              <a:t>MixupImage</a:t>
            </a:r>
            <a:r>
              <a:rPr lang="en-US" sz="2800" dirty="0">
                <a:solidFill>
                  <a:schemeClr val="lt1"/>
                </a:solidFill>
                <a:latin typeface="Cambria"/>
                <a:ea typeface="Cambria"/>
                <a:cs typeface="Cambria"/>
                <a:sym typeface="Cambria"/>
              </a:rPr>
              <a:t>(),</a:t>
            </a:r>
            <a:endParaRPr dirty="0"/>
          </a:p>
          <a:p>
            <a:pPr marL="0" marR="0" lvl="0" indent="0" algn="l" rtl="0">
              <a:spcBef>
                <a:spcPts val="0"/>
              </a:spcBef>
              <a:spcAft>
                <a:spcPts val="0"/>
              </a:spcAft>
              <a:buNone/>
            </a:pPr>
            <a:r>
              <a:rPr lang="en-US" sz="2800" dirty="0">
                <a:solidFill>
                  <a:schemeClr val="lt1"/>
                </a:solidFill>
                <a:latin typeface="Cambria"/>
                <a:ea typeface="Cambria"/>
                <a:cs typeface="Cambria"/>
                <a:sym typeface="Cambria"/>
              </a:rPr>
              <a:t> Normalize(),</a:t>
            </a:r>
            <a:endParaRPr dirty="0"/>
          </a:p>
        </p:txBody>
      </p:sp>
    </p:spTree>
  </p:cSld>
  <p:clrMapOvr>
    <a:masterClrMapping/>
  </p:clrMapOvr>
  <mc:AlternateContent xmlns:mc="http://schemas.openxmlformats.org/markup-compatibility/2006" xmlns:p14="http://schemas.microsoft.com/office/powerpoint/2010/main">
    <mc:Choice Requires="p14">
      <p:transition spd="slow" p14:dur="2000" advTm="13560"/>
    </mc:Choice>
    <mc:Fallback xmlns="">
      <p:transition spd="slow" advTm="13560"/>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183"/>
        <p:cNvGrpSpPr/>
        <p:nvPr/>
      </p:nvGrpSpPr>
      <p:grpSpPr>
        <a:xfrm>
          <a:off x="0" y="0"/>
          <a:ext cx="0" cy="0"/>
          <a:chOff x="0" y="0"/>
          <a:chExt cx="0" cy="0"/>
        </a:xfrm>
      </p:grpSpPr>
      <p:grpSp>
        <p:nvGrpSpPr>
          <p:cNvPr id="2184" name="Google Shape;2184;p53"/>
          <p:cNvGrpSpPr/>
          <p:nvPr/>
        </p:nvGrpSpPr>
        <p:grpSpPr>
          <a:xfrm>
            <a:off x="-50975" y="-41953"/>
            <a:ext cx="2088368" cy="2251731"/>
            <a:chOff x="5772790" y="883375"/>
            <a:chExt cx="3074756" cy="3315280"/>
          </a:xfrm>
        </p:grpSpPr>
        <p:grpSp>
          <p:nvGrpSpPr>
            <p:cNvPr id="2185" name="Google Shape;2185;p53"/>
            <p:cNvGrpSpPr/>
            <p:nvPr/>
          </p:nvGrpSpPr>
          <p:grpSpPr>
            <a:xfrm>
              <a:off x="5839892" y="1318711"/>
              <a:ext cx="2553173" cy="1880182"/>
              <a:chOff x="5839892" y="1318711"/>
              <a:chExt cx="2553173" cy="1880182"/>
            </a:xfrm>
          </p:grpSpPr>
          <p:sp>
            <p:nvSpPr>
              <p:cNvPr id="2186" name="Google Shape;2186;p53"/>
              <p:cNvSpPr/>
              <p:nvPr/>
            </p:nvSpPr>
            <p:spPr>
              <a:xfrm>
                <a:off x="6217336" y="1318711"/>
                <a:ext cx="1857844" cy="1880182"/>
              </a:xfrm>
              <a:prstGeom prst="ellipse">
                <a:avLst/>
              </a:prstGeom>
              <a:blipFill rotWithShape="1">
                <a:blip r:embed="rId3">
                  <a:alphaModFix/>
                </a:blip>
                <a:stretch>
                  <a:fillRect/>
                </a:stretch>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mbria"/>
                  <a:ea typeface="Cambria"/>
                  <a:cs typeface="Cambria"/>
                  <a:sym typeface="Cambria"/>
                </a:endParaRPr>
              </a:p>
            </p:txBody>
          </p:sp>
          <p:sp>
            <p:nvSpPr>
              <p:cNvPr id="2187" name="Google Shape;2187;p53"/>
              <p:cNvSpPr/>
              <p:nvPr/>
            </p:nvSpPr>
            <p:spPr>
              <a:xfrm rot="-925728">
                <a:off x="5847841" y="2140193"/>
                <a:ext cx="2537275" cy="403461"/>
              </a:xfrm>
              <a:custGeom>
                <a:avLst/>
                <a:gdLst/>
                <a:ahLst/>
                <a:cxnLst/>
                <a:rect l="l" t="t" r="r" b="b"/>
                <a:pathLst>
                  <a:path w="2336800" h="308906" extrusionOk="0">
                    <a:moveTo>
                      <a:pt x="2069995" y="55099"/>
                    </a:moveTo>
                    <a:cubicBezTo>
                      <a:pt x="2141428" y="66591"/>
                      <a:pt x="2200638" y="79473"/>
                      <a:pt x="2244982" y="93392"/>
                    </a:cubicBezTo>
                    <a:cubicBezTo>
                      <a:pt x="2304106" y="111952"/>
                      <a:pt x="2336800" y="132357"/>
                      <a:pt x="2336800" y="153776"/>
                    </a:cubicBezTo>
                    <a:cubicBezTo>
                      <a:pt x="2336801" y="239452"/>
                      <a:pt x="1813690" y="308906"/>
                      <a:pt x="1168400" y="308906"/>
                    </a:cubicBezTo>
                    <a:cubicBezTo>
                      <a:pt x="523110" y="308906"/>
                      <a:pt x="1" y="239452"/>
                      <a:pt x="0" y="153776"/>
                    </a:cubicBezTo>
                    <a:cubicBezTo>
                      <a:pt x="0" y="110938"/>
                      <a:pt x="126981" y="38171"/>
                      <a:pt x="372247" y="0"/>
                    </a:cubicBezTo>
                  </a:path>
                </a:pathLst>
              </a:custGeom>
              <a:noFill/>
              <a:ln w="12700" cap="flat" cmpd="sng">
                <a:solidFill>
                  <a:srgbClr val="CCA4AE"/>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mbria"/>
                  <a:ea typeface="Cambria"/>
                  <a:cs typeface="Cambria"/>
                  <a:sym typeface="Cambria"/>
                </a:endParaRPr>
              </a:p>
            </p:txBody>
          </p:sp>
        </p:grpSp>
        <p:grpSp>
          <p:nvGrpSpPr>
            <p:cNvPr id="2188" name="Google Shape;2188;p53"/>
            <p:cNvGrpSpPr/>
            <p:nvPr/>
          </p:nvGrpSpPr>
          <p:grpSpPr>
            <a:xfrm rot="3600000">
              <a:off x="5976429" y="1535838"/>
              <a:ext cx="2667477" cy="2010354"/>
              <a:chOff x="2722806" y="5254728"/>
              <a:chExt cx="8928389" cy="6728889"/>
            </a:xfrm>
          </p:grpSpPr>
          <p:sp>
            <p:nvSpPr>
              <p:cNvPr id="2189" name="Google Shape;2189;p53"/>
              <p:cNvSpPr/>
              <p:nvPr/>
            </p:nvSpPr>
            <p:spPr>
              <a:xfrm rot="10800000" flipH="1">
                <a:off x="2778880" y="5320147"/>
                <a:ext cx="6607380" cy="6598050"/>
              </a:xfrm>
              <a:custGeom>
                <a:avLst/>
                <a:gdLst/>
                <a:ahLst/>
                <a:cxnLst/>
                <a:rect l="l" t="t" r="r" b="b"/>
                <a:pathLst>
                  <a:path w="4242" h="4236" extrusionOk="0">
                    <a:moveTo>
                      <a:pt x="3633" y="3603"/>
                    </a:moveTo>
                    <a:lnTo>
                      <a:pt x="2892" y="4091"/>
                    </a:lnTo>
                    <a:lnTo>
                      <a:pt x="2019" y="4236"/>
                    </a:lnTo>
                    <a:lnTo>
                      <a:pt x="1157" y="4013"/>
                    </a:lnTo>
                    <a:lnTo>
                      <a:pt x="464" y="3459"/>
                    </a:lnTo>
                    <a:lnTo>
                      <a:pt x="54" y="2675"/>
                    </a:lnTo>
                    <a:lnTo>
                      <a:pt x="0" y="1790"/>
                    </a:lnTo>
                    <a:lnTo>
                      <a:pt x="313" y="958"/>
                    </a:lnTo>
                    <a:lnTo>
                      <a:pt x="934" y="325"/>
                    </a:lnTo>
                    <a:lnTo>
                      <a:pt x="1759" y="0"/>
                    </a:lnTo>
                    <a:lnTo>
                      <a:pt x="2651" y="36"/>
                    </a:lnTo>
                    <a:lnTo>
                      <a:pt x="3440" y="434"/>
                    </a:lnTo>
                    <a:lnTo>
                      <a:pt x="4007" y="1121"/>
                    </a:lnTo>
                    <a:lnTo>
                      <a:pt x="4242" y="1976"/>
                    </a:lnTo>
                    <a:lnTo>
                      <a:pt x="4109" y="2850"/>
                    </a:lnTo>
                    <a:lnTo>
                      <a:pt x="3633" y="3603"/>
                    </a:lnTo>
                    <a:close/>
                  </a:path>
                </a:pathLst>
              </a:custGeom>
              <a:no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mbria"/>
                  <a:ea typeface="Cambria"/>
                  <a:cs typeface="Cambria"/>
                  <a:sym typeface="Cambria"/>
                </a:endParaRPr>
              </a:p>
            </p:txBody>
          </p:sp>
          <p:cxnSp>
            <p:nvCxnSpPr>
              <p:cNvPr id="2190" name="Google Shape;2190;p53"/>
              <p:cNvCxnSpPr/>
              <p:nvPr/>
            </p:nvCxnSpPr>
            <p:spPr>
              <a:xfrm>
                <a:off x="4233687" y="11411970"/>
                <a:ext cx="2674416" cy="450150"/>
              </a:xfrm>
              <a:prstGeom prst="straightConnector1">
                <a:avLst/>
              </a:prstGeom>
              <a:noFill/>
              <a:ln w="9525" cap="flat" cmpd="sng">
                <a:solidFill>
                  <a:srgbClr val="A4545D">
                    <a:alpha val="33725"/>
                  </a:srgbClr>
                </a:solidFill>
                <a:prstDash val="solid"/>
                <a:miter lim="800000"/>
                <a:headEnd type="none" w="sm" len="sm"/>
                <a:tailEnd type="none" w="sm" len="sm"/>
              </a:ln>
            </p:spPr>
          </p:cxnSp>
          <p:cxnSp>
            <p:nvCxnSpPr>
              <p:cNvPr id="2191" name="Google Shape;2191;p53"/>
              <p:cNvCxnSpPr/>
              <p:nvPr/>
            </p:nvCxnSpPr>
            <p:spPr>
              <a:xfrm rot="10800000" flipH="1">
                <a:off x="6908106" y="10172114"/>
                <a:ext cx="2112119" cy="1690013"/>
              </a:xfrm>
              <a:prstGeom prst="straightConnector1">
                <a:avLst/>
              </a:prstGeom>
              <a:noFill/>
              <a:ln w="9525" cap="flat" cmpd="sng">
                <a:solidFill>
                  <a:srgbClr val="A4545D">
                    <a:alpha val="33725"/>
                  </a:srgbClr>
                </a:solidFill>
                <a:prstDash val="solid"/>
                <a:miter lim="800000"/>
                <a:headEnd type="none" w="sm" len="sm"/>
                <a:tailEnd type="none" w="sm" len="sm"/>
              </a:ln>
            </p:spPr>
          </p:cxnSp>
          <p:cxnSp>
            <p:nvCxnSpPr>
              <p:cNvPr id="2192" name="Google Shape;2192;p53"/>
              <p:cNvCxnSpPr/>
              <p:nvPr/>
            </p:nvCxnSpPr>
            <p:spPr>
              <a:xfrm rot="10800000">
                <a:off x="8437680" y="6306118"/>
                <a:ext cx="582546" cy="3865991"/>
              </a:xfrm>
              <a:prstGeom prst="straightConnector1">
                <a:avLst/>
              </a:prstGeom>
              <a:noFill/>
              <a:ln w="9525" cap="flat" cmpd="sng">
                <a:solidFill>
                  <a:srgbClr val="A4545D">
                    <a:alpha val="33725"/>
                  </a:srgbClr>
                </a:solidFill>
                <a:prstDash val="solid"/>
                <a:miter lim="800000"/>
                <a:headEnd type="none" w="sm" len="sm"/>
                <a:tailEnd type="none" w="sm" len="sm"/>
              </a:ln>
            </p:spPr>
          </p:cxnSp>
          <p:cxnSp>
            <p:nvCxnSpPr>
              <p:cNvPr id="2193" name="Google Shape;2193;p53"/>
              <p:cNvCxnSpPr/>
              <p:nvPr/>
            </p:nvCxnSpPr>
            <p:spPr>
              <a:xfrm>
                <a:off x="5923692" y="5320147"/>
                <a:ext cx="524913" cy="844226"/>
              </a:xfrm>
              <a:prstGeom prst="straightConnector1">
                <a:avLst/>
              </a:prstGeom>
              <a:noFill/>
              <a:ln w="9525" cap="flat" cmpd="sng">
                <a:solidFill>
                  <a:srgbClr val="A4545D">
                    <a:alpha val="33725"/>
                  </a:srgbClr>
                </a:solidFill>
                <a:prstDash val="solid"/>
                <a:miter lim="800000"/>
                <a:headEnd type="none" w="sm" len="sm"/>
                <a:tailEnd type="none" w="sm" len="sm"/>
              </a:ln>
            </p:spPr>
          </p:cxnSp>
          <p:cxnSp>
            <p:nvCxnSpPr>
              <p:cNvPr id="2194" name="Google Shape;2194;p53"/>
              <p:cNvCxnSpPr/>
              <p:nvPr/>
            </p:nvCxnSpPr>
            <p:spPr>
              <a:xfrm>
                <a:off x="6448609" y="6164374"/>
                <a:ext cx="1989071" cy="141744"/>
              </a:xfrm>
              <a:prstGeom prst="straightConnector1">
                <a:avLst/>
              </a:prstGeom>
              <a:noFill/>
              <a:ln w="9525" cap="flat" cmpd="sng">
                <a:solidFill>
                  <a:srgbClr val="A4545D">
                    <a:alpha val="33725"/>
                  </a:srgbClr>
                </a:solidFill>
                <a:prstDash val="solid"/>
                <a:miter lim="800000"/>
                <a:headEnd type="none" w="sm" len="sm"/>
                <a:tailEnd type="none" w="sm" len="sm"/>
              </a:ln>
            </p:spPr>
          </p:cxnSp>
          <p:cxnSp>
            <p:nvCxnSpPr>
              <p:cNvPr id="2195" name="Google Shape;2195;p53"/>
              <p:cNvCxnSpPr/>
              <p:nvPr/>
            </p:nvCxnSpPr>
            <p:spPr>
              <a:xfrm rot="10800000" flipH="1">
                <a:off x="6448609" y="5546001"/>
                <a:ext cx="834881" cy="618373"/>
              </a:xfrm>
              <a:prstGeom prst="straightConnector1">
                <a:avLst/>
              </a:prstGeom>
              <a:noFill/>
              <a:ln w="9525" cap="flat" cmpd="sng">
                <a:solidFill>
                  <a:srgbClr val="A4545D">
                    <a:alpha val="33725"/>
                  </a:srgbClr>
                </a:solidFill>
                <a:prstDash val="solid"/>
                <a:miter lim="800000"/>
                <a:headEnd type="none" w="sm" len="sm"/>
                <a:tailEnd type="none" w="sm" len="sm"/>
              </a:ln>
            </p:spPr>
          </p:cxnSp>
          <p:cxnSp>
            <p:nvCxnSpPr>
              <p:cNvPr id="2196" name="Google Shape;2196;p53"/>
              <p:cNvCxnSpPr/>
              <p:nvPr/>
            </p:nvCxnSpPr>
            <p:spPr>
              <a:xfrm rot="10800000">
                <a:off x="4581038" y="5667494"/>
                <a:ext cx="1867577" cy="496879"/>
              </a:xfrm>
              <a:prstGeom prst="straightConnector1">
                <a:avLst/>
              </a:prstGeom>
              <a:noFill/>
              <a:ln w="9525" cap="flat" cmpd="sng">
                <a:solidFill>
                  <a:srgbClr val="A4545D">
                    <a:alpha val="33725"/>
                  </a:srgbClr>
                </a:solidFill>
                <a:prstDash val="solid"/>
                <a:miter lim="800000"/>
                <a:headEnd type="none" w="sm" len="sm"/>
                <a:tailEnd type="none" w="sm" len="sm"/>
              </a:ln>
            </p:spPr>
          </p:cxnSp>
          <p:cxnSp>
            <p:nvCxnSpPr>
              <p:cNvPr id="2197" name="Google Shape;2197;p53"/>
              <p:cNvCxnSpPr/>
              <p:nvPr/>
            </p:nvCxnSpPr>
            <p:spPr>
              <a:xfrm flipH="1">
                <a:off x="2862994" y="5667494"/>
                <a:ext cx="1718044" cy="2084085"/>
              </a:xfrm>
              <a:prstGeom prst="straightConnector1">
                <a:avLst/>
              </a:prstGeom>
              <a:noFill/>
              <a:ln w="9525" cap="flat" cmpd="sng">
                <a:solidFill>
                  <a:srgbClr val="A4545D">
                    <a:alpha val="33725"/>
                  </a:srgbClr>
                </a:solidFill>
                <a:prstDash val="solid"/>
                <a:miter lim="800000"/>
                <a:headEnd type="none" w="sm" len="sm"/>
                <a:tailEnd type="none" w="sm" len="sm"/>
              </a:ln>
            </p:spPr>
          </p:cxnSp>
          <p:cxnSp>
            <p:nvCxnSpPr>
              <p:cNvPr id="2198" name="Google Shape;2198;p53"/>
              <p:cNvCxnSpPr/>
              <p:nvPr/>
            </p:nvCxnSpPr>
            <p:spPr>
              <a:xfrm>
                <a:off x="2862994" y="7751583"/>
                <a:ext cx="1370699" cy="3660393"/>
              </a:xfrm>
              <a:prstGeom prst="straightConnector1">
                <a:avLst/>
              </a:prstGeom>
              <a:noFill/>
              <a:ln w="9525" cap="flat" cmpd="sng">
                <a:solidFill>
                  <a:srgbClr val="A4545D">
                    <a:alpha val="33725"/>
                  </a:srgbClr>
                </a:solidFill>
                <a:prstDash val="solid"/>
                <a:miter lim="800000"/>
                <a:headEnd type="none" w="sm" len="sm"/>
                <a:tailEnd type="none" w="sm" len="sm"/>
              </a:ln>
            </p:spPr>
          </p:cxnSp>
          <p:cxnSp>
            <p:nvCxnSpPr>
              <p:cNvPr id="2199" name="Google Shape;2199;p53"/>
              <p:cNvCxnSpPr/>
              <p:nvPr/>
            </p:nvCxnSpPr>
            <p:spPr>
              <a:xfrm rot="10800000">
                <a:off x="8785019" y="8623845"/>
                <a:ext cx="601238" cy="216508"/>
              </a:xfrm>
              <a:prstGeom prst="straightConnector1">
                <a:avLst/>
              </a:prstGeom>
              <a:noFill/>
              <a:ln w="9525" cap="flat" cmpd="sng">
                <a:solidFill>
                  <a:srgbClr val="A4545D">
                    <a:alpha val="33725"/>
                  </a:srgbClr>
                </a:solidFill>
                <a:prstDash val="solid"/>
                <a:miter lim="800000"/>
                <a:headEnd type="none" w="sm" len="sm"/>
                <a:tailEnd type="none" w="sm" len="sm"/>
              </a:ln>
            </p:spPr>
          </p:cxnSp>
          <p:cxnSp>
            <p:nvCxnSpPr>
              <p:cNvPr id="2200" name="Google Shape;2200;p53"/>
              <p:cNvCxnSpPr/>
              <p:nvPr/>
            </p:nvCxnSpPr>
            <p:spPr>
              <a:xfrm rot="10800000" flipH="1">
                <a:off x="8785019" y="7413578"/>
                <a:ext cx="356690" cy="1210267"/>
              </a:xfrm>
              <a:prstGeom prst="straightConnector1">
                <a:avLst/>
              </a:prstGeom>
              <a:noFill/>
              <a:ln w="9525" cap="flat" cmpd="sng">
                <a:solidFill>
                  <a:srgbClr val="A4545D">
                    <a:alpha val="33725"/>
                  </a:srgbClr>
                </a:solidFill>
                <a:prstDash val="solid"/>
                <a:miter lim="800000"/>
                <a:headEnd type="none" w="sm" len="sm"/>
                <a:tailEnd type="none" w="sm" len="sm"/>
              </a:ln>
            </p:spPr>
          </p:cxnSp>
          <p:cxnSp>
            <p:nvCxnSpPr>
              <p:cNvPr id="2201" name="Google Shape;2201;p53"/>
              <p:cNvCxnSpPr/>
              <p:nvPr/>
            </p:nvCxnSpPr>
            <p:spPr>
              <a:xfrm rot="10800000" flipH="1">
                <a:off x="3266410" y="9496110"/>
                <a:ext cx="253890" cy="929896"/>
              </a:xfrm>
              <a:prstGeom prst="straightConnector1">
                <a:avLst/>
              </a:prstGeom>
              <a:noFill/>
              <a:ln w="9525" cap="flat" cmpd="sng">
                <a:solidFill>
                  <a:srgbClr val="A4545D">
                    <a:alpha val="33725"/>
                  </a:srgbClr>
                </a:solidFill>
                <a:prstDash val="solid"/>
                <a:miter lim="800000"/>
                <a:headEnd type="none" w="sm" len="sm"/>
                <a:tailEnd type="none" w="sm" len="sm"/>
              </a:ln>
            </p:spPr>
          </p:cxnSp>
          <p:cxnSp>
            <p:nvCxnSpPr>
              <p:cNvPr id="2202" name="Google Shape;2202;p53"/>
              <p:cNvCxnSpPr/>
              <p:nvPr/>
            </p:nvCxnSpPr>
            <p:spPr>
              <a:xfrm rot="10800000">
                <a:off x="2778880" y="9130070"/>
                <a:ext cx="741423" cy="366041"/>
              </a:xfrm>
              <a:prstGeom prst="straightConnector1">
                <a:avLst/>
              </a:prstGeom>
              <a:noFill/>
              <a:ln w="9525" cap="flat" cmpd="sng">
                <a:solidFill>
                  <a:srgbClr val="A4545D">
                    <a:alpha val="33725"/>
                  </a:srgbClr>
                </a:solidFill>
                <a:prstDash val="solid"/>
                <a:miter lim="800000"/>
                <a:headEnd type="none" w="sm" len="sm"/>
                <a:tailEnd type="none" w="sm" len="sm"/>
              </a:ln>
            </p:spPr>
          </p:cxnSp>
          <p:cxnSp>
            <p:nvCxnSpPr>
              <p:cNvPr id="2203" name="Google Shape;2203;p53"/>
              <p:cNvCxnSpPr/>
              <p:nvPr/>
            </p:nvCxnSpPr>
            <p:spPr>
              <a:xfrm rot="10800000" flipH="1">
                <a:off x="4233687" y="10172114"/>
                <a:ext cx="4786531" cy="1239862"/>
              </a:xfrm>
              <a:prstGeom prst="straightConnector1">
                <a:avLst/>
              </a:prstGeom>
              <a:noFill/>
              <a:ln w="9525" cap="flat" cmpd="sng">
                <a:solidFill>
                  <a:srgbClr val="A4545D">
                    <a:alpha val="33725"/>
                  </a:srgbClr>
                </a:solidFill>
                <a:prstDash val="solid"/>
                <a:miter lim="800000"/>
                <a:headEnd type="none" w="sm" len="sm"/>
                <a:tailEnd type="none" w="sm" len="sm"/>
              </a:ln>
            </p:spPr>
          </p:cxnSp>
          <p:cxnSp>
            <p:nvCxnSpPr>
              <p:cNvPr id="2204" name="Google Shape;2204;p53"/>
              <p:cNvCxnSpPr/>
              <p:nvPr/>
            </p:nvCxnSpPr>
            <p:spPr>
              <a:xfrm flipH="1">
                <a:off x="7584106" y="6306114"/>
                <a:ext cx="853571" cy="1632379"/>
              </a:xfrm>
              <a:prstGeom prst="straightConnector1">
                <a:avLst/>
              </a:prstGeom>
              <a:noFill/>
              <a:ln w="9525" cap="flat" cmpd="sng">
                <a:solidFill>
                  <a:srgbClr val="A4545D">
                    <a:alpha val="33725"/>
                  </a:srgbClr>
                </a:solidFill>
                <a:prstDash val="solid"/>
                <a:miter lim="800000"/>
                <a:headEnd type="none" w="sm" len="sm"/>
                <a:tailEnd type="none" w="sm" len="sm"/>
              </a:ln>
            </p:spPr>
          </p:cxnSp>
          <p:cxnSp>
            <p:nvCxnSpPr>
              <p:cNvPr id="2205" name="Google Shape;2205;p53"/>
              <p:cNvCxnSpPr/>
              <p:nvPr/>
            </p:nvCxnSpPr>
            <p:spPr>
              <a:xfrm>
                <a:off x="4581038" y="5667494"/>
                <a:ext cx="0" cy="1295933"/>
              </a:xfrm>
              <a:prstGeom prst="straightConnector1">
                <a:avLst/>
              </a:prstGeom>
              <a:noFill/>
              <a:ln w="9525" cap="flat" cmpd="sng">
                <a:solidFill>
                  <a:srgbClr val="A4545D">
                    <a:alpha val="33725"/>
                  </a:srgbClr>
                </a:solidFill>
                <a:prstDash val="solid"/>
                <a:miter lim="800000"/>
                <a:headEnd type="none" w="sm" len="sm"/>
                <a:tailEnd type="none" w="sm" len="sm"/>
              </a:ln>
            </p:spPr>
          </p:cxnSp>
          <p:cxnSp>
            <p:nvCxnSpPr>
              <p:cNvPr id="2206" name="Google Shape;2206;p53"/>
              <p:cNvCxnSpPr/>
              <p:nvPr/>
            </p:nvCxnSpPr>
            <p:spPr>
              <a:xfrm rot="10800000" flipH="1">
                <a:off x="2862994" y="6963428"/>
                <a:ext cx="1718044" cy="788152"/>
              </a:xfrm>
              <a:prstGeom prst="straightConnector1">
                <a:avLst/>
              </a:prstGeom>
              <a:noFill/>
              <a:ln w="9525" cap="flat" cmpd="sng">
                <a:solidFill>
                  <a:srgbClr val="A4545D">
                    <a:alpha val="33725"/>
                  </a:srgbClr>
                </a:solidFill>
                <a:prstDash val="solid"/>
                <a:miter lim="800000"/>
                <a:headEnd type="none" w="sm" len="sm"/>
                <a:tailEnd type="none" w="sm" len="sm"/>
              </a:ln>
            </p:spPr>
          </p:cxnSp>
          <p:cxnSp>
            <p:nvCxnSpPr>
              <p:cNvPr id="2207" name="Google Shape;2207;p53"/>
              <p:cNvCxnSpPr/>
              <p:nvPr/>
            </p:nvCxnSpPr>
            <p:spPr>
              <a:xfrm rot="10800000" flipH="1">
                <a:off x="4581038" y="6164374"/>
                <a:ext cx="1867577" cy="799054"/>
              </a:xfrm>
              <a:prstGeom prst="straightConnector1">
                <a:avLst/>
              </a:prstGeom>
              <a:noFill/>
              <a:ln w="9525" cap="flat" cmpd="sng">
                <a:solidFill>
                  <a:srgbClr val="A4545D">
                    <a:alpha val="33725"/>
                  </a:srgbClr>
                </a:solidFill>
                <a:prstDash val="solid"/>
                <a:miter lim="800000"/>
                <a:headEnd type="none" w="sm" len="sm"/>
                <a:tailEnd type="none" w="sm" len="sm"/>
              </a:ln>
            </p:spPr>
          </p:cxnSp>
          <p:cxnSp>
            <p:nvCxnSpPr>
              <p:cNvPr id="2208" name="Google Shape;2208;p53"/>
              <p:cNvCxnSpPr/>
              <p:nvPr/>
            </p:nvCxnSpPr>
            <p:spPr>
              <a:xfrm>
                <a:off x="6504680" y="6173716"/>
                <a:ext cx="1079422" cy="1764774"/>
              </a:xfrm>
              <a:prstGeom prst="straightConnector1">
                <a:avLst/>
              </a:prstGeom>
              <a:noFill/>
              <a:ln w="9525" cap="flat" cmpd="sng">
                <a:solidFill>
                  <a:srgbClr val="A4545D">
                    <a:alpha val="33725"/>
                  </a:srgbClr>
                </a:solidFill>
                <a:prstDash val="solid"/>
                <a:miter lim="800000"/>
                <a:headEnd type="none" w="sm" len="sm"/>
                <a:tailEnd type="none" w="sm" len="sm"/>
              </a:ln>
            </p:spPr>
          </p:cxnSp>
          <p:cxnSp>
            <p:nvCxnSpPr>
              <p:cNvPr id="2209" name="Google Shape;2209;p53"/>
              <p:cNvCxnSpPr/>
              <p:nvPr/>
            </p:nvCxnSpPr>
            <p:spPr>
              <a:xfrm>
                <a:off x="7584106" y="7938496"/>
                <a:ext cx="1200916" cy="685352"/>
              </a:xfrm>
              <a:prstGeom prst="straightConnector1">
                <a:avLst/>
              </a:prstGeom>
              <a:noFill/>
              <a:ln w="9525" cap="flat" cmpd="sng">
                <a:solidFill>
                  <a:srgbClr val="A4545D">
                    <a:alpha val="33725"/>
                  </a:srgbClr>
                </a:solidFill>
                <a:prstDash val="solid"/>
                <a:miter lim="800000"/>
                <a:headEnd type="none" w="sm" len="sm"/>
                <a:tailEnd type="none" w="sm" len="sm"/>
              </a:ln>
            </p:spPr>
          </p:cxnSp>
          <p:cxnSp>
            <p:nvCxnSpPr>
              <p:cNvPr id="2210" name="Google Shape;2210;p53"/>
              <p:cNvCxnSpPr/>
              <p:nvPr/>
            </p:nvCxnSpPr>
            <p:spPr>
              <a:xfrm>
                <a:off x="10215079" y="9513996"/>
                <a:ext cx="1436116" cy="2233616"/>
              </a:xfrm>
              <a:prstGeom prst="straightConnector1">
                <a:avLst/>
              </a:prstGeom>
              <a:noFill/>
              <a:ln w="9525" cap="flat" cmpd="sng">
                <a:solidFill>
                  <a:srgbClr val="A4545D">
                    <a:alpha val="33725"/>
                  </a:srgbClr>
                </a:solidFill>
                <a:prstDash val="solid"/>
                <a:miter lim="800000"/>
                <a:headEnd type="none" w="sm" len="sm"/>
                <a:tailEnd type="none" w="sm" len="sm"/>
              </a:ln>
            </p:spPr>
          </p:cxnSp>
          <p:cxnSp>
            <p:nvCxnSpPr>
              <p:cNvPr id="2211" name="Google Shape;2211;p53"/>
              <p:cNvCxnSpPr/>
              <p:nvPr/>
            </p:nvCxnSpPr>
            <p:spPr>
              <a:xfrm rot="10800000">
                <a:off x="5998460" y="10950921"/>
                <a:ext cx="909646" cy="911206"/>
              </a:xfrm>
              <a:prstGeom prst="straightConnector1">
                <a:avLst/>
              </a:prstGeom>
              <a:noFill/>
              <a:ln w="9525" cap="flat" cmpd="sng">
                <a:solidFill>
                  <a:srgbClr val="A4545D">
                    <a:alpha val="33725"/>
                  </a:srgbClr>
                </a:solidFill>
                <a:prstDash val="solid"/>
                <a:miter lim="800000"/>
                <a:headEnd type="none" w="sm" len="sm"/>
                <a:tailEnd type="none" w="sm" len="sm"/>
              </a:ln>
            </p:spPr>
          </p:cxnSp>
          <p:sp>
            <p:nvSpPr>
              <p:cNvPr id="2212" name="Google Shape;2212;p53"/>
              <p:cNvSpPr/>
              <p:nvPr/>
            </p:nvSpPr>
            <p:spPr>
              <a:xfrm rot="10800000" flipH="1">
                <a:off x="5443948" y="11862123"/>
                <a:ext cx="123050" cy="121494"/>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mbria"/>
                  <a:ea typeface="Cambria"/>
                  <a:cs typeface="Cambria"/>
                  <a:sym typeface="Cambria"/>
                </a:endParaRPr>
              </a:p>
            </p:txBody>
          </p:sp>
          <p:sp>
            <p:nvSpPr>
              <p:cNvPr id="2213" name="Google Shape;2213;p53"/>
              <p:cNvSpPr/>
              <p:nvPr/>
            </p:nvSpPr>
            <p:spPr>
              <a:xfrm rot="10800000" flipH="1">
                <a:off x="6842686" y="11796703"/>
                <a:ext cx="121494" cy="121494"/>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mbria"/>
                  <a:ea typeface="Cambria"/>
                  <a:cs typeface="Cambria"/>
                  <a:sym typeface="Cambria"/>
                </a:endParaRPr>
              </a:p>
            </p:txBody>
          </p:sp>
          <p:sp>
            <p:nvSpPr>
              <p:cNvPr id="2214" name="Google Shape;2214;p53"/>
              <p:cNvSpPr/>
              <p:nvPr/>
            </p:nvSpPr>
            <p:spPr>
              <a:xfrm rot="10800000" flipH="1">
                <a:off x="8127709" y="11158083"/>
                <a:ext cx="123050" cy="121494"/>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mbria"/>
                  <a:ea typeface="Cambria"/>
                  <a:cs typeface="Cambria"/>
                  <a:sym typeface="Cambria"/>
                </a:endParaRPr>
              </a:p>
            </p:txBody>
          </p:sp>
          <p:sp>
            <p:nvSpPr>
              <p:cNvPr id="2215" name="Google Shape;2215;p53"/>
              <p:cNvSpPr/>
              <p:nvPr/>
            </p:nvSpPr>
            <p:spPr>
              <a:xfrm rot="10800000" flipH="1">
                <a:off x="8954802" y="10116036"/>
                <a:ext cx="121494" cy="121494"/>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mbria"/>
                  <a:ea typeface="Cambria"/>
                  <a:cs typeface="Cambria"/>
                  <a:sym typeface="Cambria"/>
                </a:endParaRPr>
              </a:p>
            </p:txBody>
          </p:sp>
          <p:sp>
            <p:nvSpPr>
              <p:cNvPr id="2216" name="Google Shape;2216;p53"/>
              <p:cNvSpPr/>
              <p:nvPr/>
            </p:nvSpPr>
            <p:spPr>
              <a:xfrm rot="10800000" flipH="1">
                <a:off x="5942382" y="10894843"/>
                <a:ext cx="121494" cy="121494"/>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mbria"/>
                  <a:ea typeface="Cambria"/>
                  <a:cs typeface="Cambria"/>
                  <a:sym typeface="Cambria"/>
                </a:endParaRPr>
              </a:p>
            </p:txBody>
          </p:sp>
          <p:sp>
            <p:nvSpPr>
              <p:cNvPr id="2217" name="Google Shape;2217;p53"/>
              <p:cNvSpPr/>
              <p:nvPr/>
            </p:nvSpPr>
            <p:spPr>
              <a:xfrm rot="10800000" flipH="1">
                <a:off x="4177612" y="11354338"/>
                <a:ext cx="121494" cy="123050"/>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mbria"/>
                  <a:ea typeface="Cambria"/>
                  <a:cs typeface="Cambria"/>
                  <a:sym typeface="Cambria"/>
                </a:endParaRPr>
              </a:p>
            </p:txBody>
          </p:sp>
          <p:sp>
            <p:nvSpPr>
              <p:cNvPr id="2218" name="Google Shape;2218;p53"/>
              <p:cNvSpPr/>
              <p:nvPr/>
            </p:nvSpPr>
            <p:spPr>
              <a:xfrm rot="10800000" flipH="1">
                <a:off x="3200990" y="10369927"/>
                <a:ext cx="132399" cy="121494"/>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mbria"/>
                  <a:ea typeface="Cambria"/>
                  <a:cs typeface="Cambria"/>
                  <a:sym typeface="Cambria"/>
                </a:endParaRPr>
              </a:p>
            </p:txBody>
          </p:sp>
          <p:sp>
            <p:nvSpPr>
              <p:cNvPr id="2219" name="Google Shape;2219;p53"/>
              <p:cNvSpPr/>
              <p:nvPr/>
            </p:nvSpPr>
            <p:spPr>
              <a:xfrm rot="10800000" flipH="1">
                <a:off x="3454883" y="9430686"/>
                <a:ext cx="121494" cy="123050"/>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mbria"/>
                  <a:ea typeface="Cambria"/>
                  <a:cs typeface="Cambria"/>
                  <a:sym typeface="Cambria"/>
                </a:endParaRPr>
              </a:p>
            </p:txBody>
          </p:sp>
          <p:sp>
            <p:nvSpPr>
              <p:cNvPr id="2220" name="Google Shape;2220;p53"/>
              <p:cNvSpPr/>
              <p:nvPr/>
            </p:nvSpPr>
            <p:spPr>
              <a:xfrm rot="10800000" flipH="1">
                <a:off x="2722806" y="9073994"/>
                <a:ext cx="121494" cy="123050"/>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mbria"/>
                  <a:ea typeface="Cambria"/>
                  <a:cs typeface="Cambria"/>
                  <a:sym typeface="Cambria"/>
                </a:endParaRPr>
              </a:p>
            </p:txBody>
          </p:sp>
          <p:sp>
            <p:nvSpPr>
              <p:cNvPr id="2221" name="Google Shape;2221;p53"/>
              <p:cNvSpPr/>
              <p:nvPr/>
            </p:nvSpPr>
            <p:spPr>
              <a:xfrm rot="10800000" flipH="1">
                <a:off x="2806916" y="7695505"/>
                <a:ext cx="121494" cy="121494"/>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mbria"/>
                  <a:ea typeface="Cambria"/>
                  <a:cs typeface="Cambria"/>
                  <a:sym typeface="Cambria"/>
                </a:endParaRPr>
              </a:p>
            </p:txBody>
          </p:sp>
          <p:sp>
            <p:nvSpPr>
              <p:cNvPr id="2222" name="Google Shape;2222;p53"/>
              <p:cNvSpPr/>
              <p:nvPr/>
            </p:nvSpPr>
            <p:spPr>
              <a:xfrm rot="10800000" flipH="1">
                <a:off x="4524960" y="6896451"/>
                <a:ext cx="121494" cy="123050"/>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mbria"/>
                  <a:ea typeface="Cambria"/>
                  <a:cs typeface="Cambria"/>
                  <a:sym typeface="Cambria"/>
                </a:endParaRPr>
              </a:p>
            </p:txBody>
          </p:sp>
          <p:sp>
            <p:nvSpPr>
              <p:cNvPr id="2223" name="Google Shape;2223;p53"/>
              <p:cNvSpPr/>
              <p:nvPr/>
            </p:nvSpPr>
            <p:spPr>
              <a:xfrm rot="10800000" flipH="1">
                <a:off x="4524960" y="5602075"/>
                <a:ext cx="121494" cy="121494"/>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mbria"/>
                  <a:ea typeface="Cambria"/>
                  <a:cs typeface="Cambria"/>
                  <a:sym typeface="Cambria"/>
                </a:endParaRPr>
              </a:p>
            </p:txBody>
          </p:sp>
          <p:sp>
            <p:nvSpPr>
              <p:cNvPr id="2224" name="Google Shape;2224;p53"/>
              <p:cNvSpPr/>
              <p:nvPr/>
            </p:nvSpPr>
            <p:spPr>
              <a:xfrm rot="10800000" flipH="1">
                <a:off x="3454883" y="6436953"/>
                <a:ext cx="121494" cy="132398"/>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mbria"/>
                  <a:ea typeface="Cambria"/>
                  <a:cs typeface="Cambria"/>
                  <a:sym typeface="Cambria"/>
                </a:endParaRPr>
              </a:p>
            </p:txBody>
          </p:sp>
          <p:sp>
            <p:nvSpPr>
              <p:cNvPr id="2225" name="Google Shape;2225;p53"/>
              <p:cNvSpPr/>
              <p:nvPr/>
            </p:nvSpPr>
            <p:spPr>
              <a:xfrm rot="10800000" flipH="1">
                <a:off x="6392534" y="6108299"/>
                <a:ext cx="121494" cy="123050"/>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mbria"/>
                  <a:ea typeface="Cambria"/>
                  <a:cs typeface="Cambria"/>
                  <a:sym typeface="Cambria"/>
                </a:endParaRPr>
              </a:p>
            </p:txBody>
          </p:sp>
          <p:sp>
            <p:nvSpPr>
              <p:cNvPr id="2226" name="Google Shape;2226;p53"/>
              <p:cNvSpPr/>
              <p:nvPr/>
            </p:nvSpPr>
            <p:spPr>
              <a:xfrm rot="10800000" flipH="1">
                <a:off x="7227412" y="5489926"/>
                <a:ext cx="121494" cy="121494"/>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mbria"/>
                  <a:ea typeface="Cambria"/>
                  <a:cs typeface="Cambria"/>
                  <a:sym typeface="Cambria"/>
                </a:endParaRPr>
              </a:p>
            </p:txBody>
          </p:sp>
          <p:sp>
            <p:nvSpPr>
              <p:cNvPr id="2227" name="Google Shape;2227;p53"/>
              <p:cNvSpPr/>
              <p:nvPr/>
            </p:nvSpPr>
            <p:spPr>
              <a:xfrm rot="10800000" flipH="1">
                <a:off x="5875403" y="5254728"/>
                <a:ext cx="123050" cy="121494"/>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mbria"/>
                  <a:ea typeface="Cambria"/>
                  <a:cs typeface="Cambria"/>
                  <a:sym typeface="Cambria"/>
                </a:endParaRPr>
              </a:p>
            </p:txBody>
          </p:sp>
          <p:sp>
            <p:nvSpPr>
              <p:cNvPr id="2228" name="Google Shape;2228;p53"/>
              <p:cNvSpPr/>
              <p:nvPr/>
            </p:nvSpPr>
            <p:spPr>
              <a:xfrm rot="10800000" flipH="1">
                <a:off x="8381603" y="6250043"/>
                <a:ext cx="121494" cy="121494"/>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mbria"/>
                  <a:ea typeface="Cambria"/>
                  <a:cs typeface="Cambria"/>
                  <a:sym typeface="Cambria"/>
                </a:endParaRPr>
              </a:p>
            </p:txBody>
          </p:sp>
          <p:sp>
            <p:nvSpPr>
              <p:cNvPr id="2229" name="Google Shape;2229;p53"/>
              <p:cNvSpPr/>
              <p:nvPr/>
            </p:nvSpPr>
            <p:spPr>
              <a:xfrm rot="10800000" flipH="1">
                <a:off x="7528028" y="7882421"/>
                <a:ext cx="121494" cy="121494"/>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mbria"/>
                  <a:ea typeface="Cambria"/>
                  <a:cs typeface="Cambria"/>
                  <a:sym typeface="Cambria"/>
                </a:endParaRPr>
              </a:p>
            </p:txBody>
          </p:sp>
          <p:sp>
            <p:nvSpPr>
              <p:cNvPr id="2230" name="Google Shape;2230;p53"/>
              <p:cNvSpPr/>
              <p:nvPr/>
            </p:nvSpPr>
            <p:spPr>
              <a:xfrm rot="10800000" flipH="1">
                <a:off x="8728941" y="8558425"/>
                <a:ext cx="121494" cy="121494"/>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mbria"/>
                  <a:ea typeface="Cambria"/>
                  <a:cs typeface="Cambria"/>
                  <a:sym typeface="Cambria"/>
                </a:endParaRPr>
              </a:p>
            </p:txBody>
          </p:sp>
          <p:sp>
            <p:nvSpPr>
              <p:cNvPr id="2231" name="Google Shape;2231;p53"/>
              <p:cNvSpPr/>
              <p:nvPr/>
            </p:nvSpPr>
            <p:spPr>
              <a:xfrm rot="10800000" flipH="1">
                <a:off x="9085631" y="7357510"/>
                <a:ext cx="121494" cy="121494"/>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mbria"/>
                  <a:ea typeface="Cambria"/>
                  <a:cs typeface="Cambria"/>
                  <a:sym typeface="Cambria"/>
                </a:endParaRPr>
              </a:p>
            </p:txBody>
          </p:sp>
          <p:sp>
            <p:nvSpPr>
              <p:cNvPr id="2232" name="Google Shape;2232;p53"/>
              <p:cNvSpPr/>
              <p:nvPr/>
            </p:nvSpPr>
            <p:spPr>
              <a:xfrm rot="10800000" flipH="1">
                <a:off x="9330179" y="8782698"/>
                <a:ext cx="121494" cy="123050"/>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mbria"/>
                  <a:ea typeface="Cambria"/>
                  <a:cs typeface="Cambria"/>
                  <a:sym typeface="Cambria"/>
                </a:endParaRPr>
              </a:p>
            </p:txBody>
          </p:sp>
        </p:grpSp>
      </p:grpSp>
      <p:sp>
        <p:nvSpPr>
          <p:cNvPr id="2233" name="Google Shape;2233;p53"/>
          <p:cNvSpPr txBox="1"/>
          <p:nvPr/>
        </p:nvSpPr>
        <p:spPr>
          <a:xfrm>
            <a:off x="1871657" y="606214"/>
            <a:ext cx="9836088"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a:solidFill>
                  <a:schemeClr val="lt1"/>
                </a:solidFill>
                <a:latin typeface="Cambria"/>
                <a:ea typeface="Cambria"/>
                <a:cs typeface="Cambria"/>
                <a:sym typeface="Cambria"/>
              </a:rPr>
              <a:t>3. Model-</a:t>
            </a:r>
            <a:r>
              <a:rPr lang="en-US" sz="1800">
                <a:solidFill>
                  <a:schemeClr val="dk1"/>
                </a:solidFill>
                <a:latin typeface="Cambria"/>
                <a:ea typeface="Cambria"/>
                <a:cs typeface="Cambria"/>
                <a:sym typeface="Cambria"/>
              </a:rPr>
              <a:t> </a:t>
            </a:r>
            <a:r>
              <a:rPr lang="en-US" sz="2800">
                <a:solidFill>
                  <a:schemeClr val="lt1"/>
                </a:solidFill>
                <a:latin typeface="Cambria"/>
                <a:ea typeface="Cambria"/>
                <a:cs typeface="Cambria"/>
                <a:sym typeface="Cambria"/>
              </a:rPr>
              <a:t>ResNet101_vd_ssld</a:t>
            </a:r>
            <a:endParaRPr/>
          </a:p>
        </p:txBody>
      </p:sp>
      <p:sp>
        <p:nvSpPr>
          <p:cNvPr id="2234" name="Google Shape;2234;p53"/>
          <p:cNvSpPr txBox="1"/>
          <p:nvPr/>
        </p:nvSpPr>
        <p:spPr>
          <a:xfrm>
            <a:off x="1644544" y="1710376"/>
            <a:ext cx="9224612" cy="523220"/>
          </a:xfrm>
          <a:prstGeom prst="rect">
            <a:avLst/>
          </a:prstGeom>
          <a:noFill/>
          <a:ln>
            <a:noFill/>
          </a:ln>
        </p:spPr>
        <p:txBody>
          <a:bodyPr spcFirstLastPara="1" wrap="square" lIns="91425" tIns="45700" rIns="91425" bIns="45700" anchor="t" anchorCtr="0">
            <a:spAutoFit/>
          </a:bodyPr>
          <a:lstStyle/>
          <a:p>
            <a:pPr marL="0" marR="0" lvl="2" indent="0" algn="l" rtl="0">
              <a:spcBef>
                <a:spcPts val="0"/>
              </a:spcBef>
              <a:spcAft>
                <a:spcPts val="0"/>
              </a:spcAft>
              <a:buNone/>
            </a:pPr>
            <a:r>
              <a:rPr lang="en-US" sz="2800" b="0" i="0" u="none" strike="noStrike" cap="none">
                <a:solidFill>
                  <a:schemeClr val="lt1"/>
                </a:solidFill>
                <a:latin typeface="Cambria"/>
                <a:ea typeface="Cambria"/>
                <a:cs typeface="Cambria"/>
                <a:sym typeface="Cambria"/>
              </a:rPr>
              <a:t>1. Use pre-trained model from Image-1k dataset</a:t>
            </a:r>
            <a:endParaRPr/>
          </a:p>
        </p:txBody>
      </p:sp>
      <p:pic>
        <p:nvPicPr>
          <p:cNvPr id="2235" name="Google Shape;2235;p53"/>
          <p:cNvPicPr preferRelativeResize="0"/>
          <p:nvPr/>
        </p:nvPicPr>
        <p:blipFill rotWithShape="1">
          <a:blip r:embed="rId4">
            <a:alphaModFix/>
          </a:blip>
          <a:srcRect/>
          <a:stretch/>
        </p:blipFill>
        <p:spPr>
          <a:xfrm>
            <a:off x="1725134" y="3244563"/>
            <a:ext cx="9311635" cy="369332"/>
          </a:xfrm>
          <a:prstGeom prst="rect">
            <a:avLst/>
          </a:prstGeom>
          <a:noFill/>
          <a:ln>
            <a:noFill/>
          </a:ln>
        </p:spPr>
      </p:pic>
      <p:pic>
        <p:nvPicPr>
          <p:cNvPr id="2236" name="Google Shape;2236;p53"/>
          <p:cNvPicPr preferRelativeResize="0"/>
          <p:nvPr/>
        </p:nvPicPr>
        <p:blipFill rotWithShape="1">
          <a:blip r:embed="rId5">
            <a:alphaModFix/>
          </a:blip>
          <a:srcRect/>
          <a:stretch/>
        </p:blipFill>
        <p:spPr>
          <a:xfrm>
            <a:off x="1736332" y="2624185"/>
            <a:ext cx="9300437" cy="604361"/>
          </a:xfrm>
          <a:prstGeom prst="rect">
            <a:avLst/>
          </a:prstGeom>
          <a:noFill/>
          <a:ln>
            <a:noFill/>
          </a:ln>
        </p:spPr>
      </p:pic>
      <p:sp>
        <p:nvSpPr>
          <p:cNvPr id="2237" name="Google Shape;2237;p53"/>
          <p:cNvSpPr txBox="1"/>
          <p:nvPr/>
        </p:nvSpPr>
        <p:spPr>
          <a:xfrm>
            <a:off x="1585691" y="4740369"/>
            <a:ext cx="9224612" cy="523220"/>
          </a:xfrm>
          <a:prstGeom prst="rect">
            <a:avLst/>
          </a:prstGeom>
          <a:noFill/>
          <a:ln>
            <a:noFill/>
          </a:ln>
        </p:spPr>
        <p:txBody>
          <a:bodyPr spcFirstLastPara="1" wrap="square" lIns="91425" tIns="45700" rIns="91425" bIns="45700" anchor="t" anchorCtr="0">
            <a:spAutoFit/>
          </a:bodyPr>
          <a:lstStyle/>
          <a:p>
            <a:pPr marL="0" marR="0" lvl="2" indent="0" algn="l" rtl="0">
              <a:spcBef>
                <a:spcPts val="0"/>
              </a:spcBef>
              <a:spcAft>
                <a:spcPts val="0"/>
              </a:spcAft>
              <a:buNone/>
            </a:pPr>
            <a:r>
              <a:rPr lang="en-US" sz="2800" b="0" i="0" u="none" strike="noStrike" cap="none">
                <a:solidFill>
                  <a:schemeClr val="lt1"/>
                </a:solidFill>
                <a:latin typeface="Cambria"/>
                <a:ea typeface="Cambria"/>
                <a:cs typeface="Cambria"/>
                <a:sym typeface="Cambria"/>
              </a:rPr>
              <a:t>2. Try the same model to do this task</a:t>
            </a:r>
            <a:endParaRPr/>
          </a:p>
        </p:txBody>
      </p:sp>
    </p:spTree>
  </p:cSld>
  <p:clrMapOvr>
    <a:masterClrMapping/>
  </p:clrMapOvr>
  <mc:AlternateContent xmlns:mc="http://schemas.openxmlformats.org/markup-compatibility/2006" xmlns:p14="http://schemas.microsoft.com/office/powerpoint/2010/main">
    <mc:Choice Requires="p14">
      <p:transition spd="slow" p14:dur="2000" advTm="18986"/>
    </mc:Choice>
    <mc:Fallback xmlns="">
      <p:transition spd="slow" advTm="18986"/>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241"/>
        <p:cNvGrpSpPr/>
        <p:nvPr/>
      </p:nvGrpSpPr>
      <p:grpSpPr>
        <a:xfrm>
          <a:off x="0" y="0"/>
          <a:ext cx="0" cy="0"/>
          <a:chOff x="0" y="0"/>
          <a:chExt cx="0" cy="0"/>
        </a:xfrm>
      </p:grpSpPr>
      <p:grpSp>
        <p:nvGrpSpPr>
          <p:cNvPr id="2242" name="Google Shape;2242;p54"/>
          <p:cNvGrpSpPr/>
          <p:nvPr/>
        </p:nvGrpSpPr>
        <p:grpSpPr>
          <a:xfrm>
            <a:off x="-50975" y="-41953"/>
            <a:ext cx="2088368" cy="2251731"/>
            <a:chOff x="5772790" y="883375"/>
            <a:chExt cx="3074756" cy="3315280"/>
          </a:xfrm>
        </p:grpSpPr>
        <p:grpSp>
          <p:nvGrpSpPr>
            <p:cNvPr id="2243" name="Google Shape;2243;p54"/>
            <p:cNvGrpSpPr/>
            <p:nvPr/>
          </p:nvGrpSpPr>
          <p:grpSpPr>
            <a:xfrm>
              <a:off x="5839892" y="1318711"/>
              <a:ext cx="2553173" cy="1880182"/>
              <a:chOff x="5839892" y="1318711"/>
              <a:chExt cx="2553173" cy="1880182"/>
            </a:xfrm>
          </p:grpSpPr>
          <p:sp>
            <p:nvSpPr>
              <p:cNvPr id="2244" name="Google Shape;2244;p54"/>
              <p:cNvSpPr/>
              <p:nvPr/>
            </p:nvSpPr>
            <p:spPr>
              <a:xfrm>
                <a:off x="6217336" y="1318711"/>
                <a:ext cx="1857844" cy="1880182"/>
              </a:xfrm>
              <a:prstGeom prst="ellipse">
                <a:avLst/>
              </a:prstGeom>
              <a:blipFill rotWithShape="1">
                <a:blip r:embed="rId3">
                  <a:alphaModFix/>
                </a:blip>
                <a:stretch>
                  <a:fillRect/>
                </a:stretch>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mbria"/>
                  <a:ea typeface="Cambria"/>
                  <a:cs typeface="Cambria"/>
                  <a:sym typeface="Cambria"/>
                </a:endParaRPr>
              </a:p>
            </p:txBody>
          </p:sp>
          <p:sp>
            <p:nvSpPr>
              <p:cNvPr id="2245" name="Google Shape;2245;p54"/>
              <p:cNvSpPr/>
              <p:nvPr/>
            </p:nvSpPr>
            <p:spPr>
              <a:xfrm rot="-925728">
                <a:off x="5847841" y="2140193"/>
                <a:ext cx="2537275" cy="403461"/>
              </a:xfrm>
              <a:custGeom>
                <a:avLst/>
                <a:gdLst/>
                <a:ahLst/>
                <a:cxnLst/>
                <a:rect l="l" t="t" r="r" b="b"/>
                <a:pathLst>
                  <a:path w="2336800" h="308906" extrusionOk="0">
                    <a:moveTo>
                      <a:pt x="2069995" y="55099"/>
                    </a:moveTo>
                    <a:cubicBezTo>
                      <a:pt x="2141428" y="66591"/>
                      <a:pt x="2200638" y="79473"/>
                      <a:pt x="2244982" y="93392"/>
                    </a:cubicBezTo>
                    <a:cubicBezTo>
                      <a:pt x="2304106" y="111952"/>
                      <a:pt x="2336800" y="132357"/>
                      <a:pt x="2336800" y="153776"/>
                    </a:cubicBezTo>
                    <a:cubicBezTo>
                      <a:pt x="2336801" y="239452"/>
                      <a:pt x="1813690" y="308906"/>
                      <a:pt x="1168400" y="308906"/>
                    </a:cubicBezTo>
                    <a:cubicBezTo>
                      <a:pt x="523110" y="308906"/>
                      <a:pt x="1" y="239452"/>
                      <a:pt x="0" y="153776"/>
                    </a:cubicBezTo>
                    <a:cubicBezTo>
                      <a:pt x="0" y="110938"/>
                      <a:pt x="126981" y="38171"/>
                      <a:pt x="372247" y="0"/>
                    </a:cubicBezTo>
                  </a:path>
                </a:pathLst>
              </a:custGeom>
              <a:noFill/>
              <a:ln w="12700" cap="flat" cmpd="sng">
                <a:solidFill>
                  <a:srgbClr val="CCA4AE"/>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mbria"/>
                  <a:ea typeface="Cambria"/>
                  <a:cs typeface="Cambria"/>
                  <a:sym typeface="Cambria"/>
                </a:endParaRPr>
              </a:p>
            </p:txBody>
          </p:sp>
        </p:grpSp>
        <p:grpSp>
          <p:nvGrpSpPr>
            <p:cNvPr id="2246" name="Google Shape;2246;p54"/>
            <p:cNvGrpSpPr/>
            <p:nvPr/>
          </p:nvGrpSpPr>
          <p:grpSpPr>
            <a:xfrm rot="3600000">
              <a:off x="5976429" y="1535838"/>
              <a:ext cx="2667477" cy="2010354"/>
              <a:chOff x="2722806" y="5254728"/>
              <a:chExt cx="8928389" cy="6728889"/>
            </a:xfrm>
          </p:grpSpPr>
          <p:sp>
            <p:nvSpPr>
              <p:cNvPr id="2247" name="Google Shape;2247;p54"/>
              <p:cNvSpPr/>
              <p:nvPr/>
            </p:nvSpPr>
            <p:spPr>
              <a:xfrm rot="10800000" flipH="1">
                <a:off x="2778880" y="5320147"/>
                <a:ext cx="6607380" cy="6598050"/>
              </a:xfrm>
              <a:custGeom>
                <a:avLst/>
                <a:gdLst/>
                <a:ahLst/>
                <a:cxnLst/>
                <a:rect l="l" t="t" r="r" b="b"/>
                <a:pathLst>
                  <a:path w="4242" h="4236" extrusionOk="0">
                    <a:moveTo>
                      <a:pt x="3633" y="3603"/>
                    </a:moveTo>
                    <a:lnTo>
                      <a:pt x="2892" y="4091"/>
                    </a:lnTo>
                    <a:lnTo>
                      <a:pt x="2019" y="4236"/>
                    </a:lnTo>
                    <a:lnTo>
                      <a:pt x="1157" y="4013"/>
                    </a:lnTo>
                    <a:lnTo>
                      <a:pt x="464" y="3459"/>
                    </a:lnTo>
                    <a:lnTo>
                      <a:pt x="54" y="2675"/>
                    </a:lnTo>
                    <a:lnTo>
                      <a:pt x="0" y="1790"/>
                    </a:lnTo>
                    <a:lnTo>
                      <a:pt x="313" y="958"/>
                    </a:lnTo>
                    <a:lnTo>
                      <a:pt x="934" y="325"/>
                    </a:lnTo>
                    <a:lnTo>
                      <a:pt x="1759" y="0"/>
                    </a:lnTo>
                    <a:lnTo>
                      <a:pt x="2651" y="36"/>
                    </a:lnTo>
                    <a:lnTo>
                      <a:pt x="3440" y="434"/>
                    </a:lnTo>
                    <a:lnTo>
                      <a:pt x="4007" y="1121"/>
                    </a:lnTo>
                    <a:lnTo>
                      <a:pt x="4242" y="1976"/>
                    </a:lnTo>
                    <a:lnTo>
                      <a:pt x="4109" y="2850"/>
                    </a:lnTo>
                    <a:lnTo>
                      <a:pt x="3633" y="3603"/>
                    </a:lnTo>
                    <a:close/>
                  </a:path>
                </a:pathLst>
              </a:custGeom>
              <a:no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mbria"/>
                  <a:ea typeface="Cambria"/>
                  <a:cs typeface="Cambria"/>
                  <a:sym typeface="Cambria"/>
                </a:endParaRPr>
              </a:p>
            </p:txBody>
          </p:sp>
          <p:cxnSp>
            <p:nvCxnSpPr>
              <p:cNvPr id="2248" name="Google Shape;2248;p54"/>
              <p:cNvCxnSpPr/>
              <p:nvPr/>
            </p:nvCxnSpPr>
            <p:spPr>
              <a:xfrm>
                <a:off x="4233687" y="11411970"/>
                <a:ext cx="2674416" cy="450150"/>
              </a:xfrm>
              <a:prstGeom prst="straightConnector1">
                <a:avLst/>
              </a:prstGeom>
              <a:noFill/>
              <a:ln w="9525" cap="flat" cmpd="sng">
                <a:solidFill>
                  <a:srgbClr val="A4545D">
                    <a:alpha val="33725"/>
                  </a:srgbClr>
                </a:solidFill>
                <a:prstDash val="solid"/>
                <a:miter lim="800000"/>
                <a:headEnd type="none" w="sm" len="sm"/>
                <a:tailEnd type="none" w="sm" len="sm"/>
              </a:ln>
            </p:spPr>
          </p:cxnSp>
          <p:cxnSp>
            <p:nvCxnSpPr>
              <p:cNvPr id="2249" name="Google Shape;2249;p54"/>
              <p:cNvCxnSpPr/>
              <p:nvPr/>
            </p:nvCxnSpPr>
            <p:spPr>
              <a:xfrm rot="10800000" flipH="1">
                <a:off x="6908106" y="10172114"/>
                <a:ext cx="2112119" cy="1690013"/>
              </a:xfrm>
              <a:prstGeom prst="straightConnector1">
                <a:avLst/>
              </a:prstGeom>
              <a:noFill/>
              <a:ln w="9525" cap="flat" cmpd="sng">
                <a:solidFill>
                  <a:srgbClr val="A4545D">
                    <a:alpha val="33725"/>
                  </a:srgbClr>
                </a:solidFill>
                <a:prstDash val="solid"/>
                <a:miter lim="800000"/>
                <a:headEnd type="none" w="sm" len="sm"/>
                <a:tailEnd type="none" w="sm" len="sm"/>
              </a:ln>
            </p:spPr>
          </p:cxnSp>
          <p:cxnSp>
            <p:nvCxnSpPr>
              <p:cNvPr id="2250" name="Google Shape;2250;p54"/>
              <p:cNvCxnSpPr/>
              <p:nvPr/>
            </p:nvCxnSpPr>
            <p:spPr>
              <a:xfrm rot="10800000">
                <a:off x="8437680" y="6306118"/>
                <a:ext cx="582546" cy="3865991"/>
              </a:xfrm>
              <a:prstGeom prst="straightConnector1">
                <a:avLst/>
              </a:prstGeom>
              <a:noFill/>
              <a:ln w="9525" cap="flat" cmpd="sng">
                <a:solidFill>
                  <a:srgbClr val="A4545D">
                    <a:alpha val="33725"/>
                  </a:srgbClr>
                </a:solidFill>
                <a:prstDash val="solid"/>
                <a:miter lim="800000"/>
                <a:headEnd type="none" w="sm" len="sm"/>
                <a:tailEnd type="none" w="sm" len="sm"/>
              </a:ln>
            </p:spPr>
          </p:cxnSp>
          <p:cxnSp>
            <p:nvCxnSpPr>
              <p:cNvPr id="2251" name="Google Shape;2251;p54"/>
              <p:cNvCxnSpPr/>
              <p:nvPr/>
            </p:nvCxnSpPr>
            <p:spPr>
              <a:xfrm>
                <a:off x="5923692" y="5320147"/>
                <a:ext cx="524913" cy="844226"/>
              </a:xfrm>
              <a:prstGeom prst="straightConnector1">
                <a:avLst/>
              </a:prstGeom>
              <a:noFill/>
              <a:ln w="9525" cap="flat" cmpd="sng">
                <a:solidFill>
                  <a:srgbClr val="A4545D">
                    <a:alpha val="33725"/>
                  </a:srgbClr>
                </a:solidFill>
                <a:prstDash val="solid"/>
                <a:miter lim="800000"/>
                <a:headEnd type="none" w="sm" len="sm"/>
                <a:tailEnd type="none" w="sm" len="sm"/>
              </a:ln>
            </p:spPr>
          </p:cxnSp>
          <p:cxnSp>
            <p:nvCxnSpPr>
              <p:cNvPr id="2252" name="Google Shape;2252;p54"/>
              <p:cNvCxnSpPr/>
              <p:nvPr/>
            </p:nvCxnSpPr>
            <p:spPr>
              <a:xfrm>
                <a:off x="6448609" y="6164374"/>
                <a:ext cx="1989071" cy="141744"/>
              </a:xfrm>
              <a:prstGeom prst="straightConnector1">
                <a:avLst/>
              </a:prstGeom>
              <a:noFill/>
              <a:ln w="9525" cap="flat" cmpd="sng">
                <a:solidFill>
                  <a:srgbClr val="A4545D">
                    <a:alpha val="33725"/>
                  </a:srgbClr>
                </a:solidFill>
                <a:prstDash val="solid"/>
                <a:miter lim="800000"/>
                <a:headEnd type="none" w="sm" len="sm"/>
                <a:tailEnd type="none" w="sm" len="sm"/>
              </a:ln>
            </p:spPr>
          </p:cxnSp>
          <p:cxnSp>
            <p:nvCxnSpPr>
              <p:cNvPr id="2253" name="Google Shape;2253;p54"/>
              <p:cNvCxnSpPr/>
              <p:nvPr/>
            </p:nvCxnSpPr>
            <p:spPr>
              <a:xfrm rot="10800000" flipH="1">
                <a:off x="6448609" y="5546001"/>
                <a:ext cx="834881" cy="618373"/>
              </a:xfrm>
              <a:prstGeom prst="straightConnector1">
                <a:avLst/>
              </a:prstGeom>
              <a:noFill/>
              <a:ln w="9525" cap="flat" cmpd="sng">
                <a:solidFill>
                  <a:srgbClr val="A4545D">
                    <a:alpha val="33725"/>
                  </a:srgbClr>
                </a:solidFill>
                <a:prstDash val="solid"/>
                <a:miter lim="800000"/>
                <a:headEnd type="none" w="sm" len="sm"/>
                <a:tailEnd type="none" w="sm" len="sm"/>
              </a:ln>
            </p:spPr>
          </p:cxnSp>
          <p:cxnSp>
            <p:nvCxnSpPr>
              <p:cNvPr id="2254" name="Google Shape;2254;p54"/>
              <p:cNvCxnSpPr/>
              <p:nvPr/>
            </p:nvCxnSpPr>
            <p:spPr>
              <a:xfrm rot="10800000">
                <a:off x="4581038" y="5667494"/>
                <a:ext cx="1867577" cy="496879"/>
              </a:xfrm>
              <a:prstGeom prst="straightConnector1">
                <a:avLst/>
              </a:prstGeom>
              <a:noFill/>
              <a:ln w="9525" cap="flat" cmpd="sng">
                <a:solidFill>
                  <a:srgbClr val="A4545D">
                    <a:alpha val="33725"/>
                  </a:srgbClr>
                </a:solidFill>
                <a:prstDash val="solid"/>
                <a:miter lim="800000"/>
                <a:headEnd type="none" w="sm" len="sm"/>
                <a:tailEnd type="none" w="sm" len="sm"/>
              </a:ln>
            </p:spPr>
          </p:cxnSp>
          <p:cxnSp>
            <p:nvCxnSpPr>
              <p:cNvPr id="2255" name="Google Shape;2255;p54"/>
              <p:cNvCxnSpPr/>
              <p:nvPr/>
            </p:nvCxnSpPr>
            <p:spPr>
              <a:xfrm flipH="1">
                <a:off x="2862994" y="5667494"/>
                <a:ext cx="1718044" cy="2084085"/>
              </a:xfrm>
              <a:prstGeom prst="straightConnector1">
                <a:avLst/>
              </a:prstGeom>
              <a:noFill/>
              <a:ln w="9525" cap="flat" cmpd="sng">
                <a:solidFill>
                  <a:srgbClr val="A4545D">
                    <a:alpha val="33725"/>
                  </a:srgbClr>
                </a:solidFill>
                <a:prstDash val="solid"/>
                <a:miter lim="800000"/>
                <a:headEnd type="none" w="sm" len="sm"/>
                <a:tailEnd type="none" w="sm" len="sm"/>
              </a:ln>
            </p:spPr>
          </p:cxnSp>
          <p:cxnSp>
            <p:nvCxnSpPr>
              <p:cNvPr id="2256" name="Google Shape;2256;p54"/>
              <p:cNvCxnSpPr/>
              <p:nvPr/>
            </p:nvCxnSpPr>
            <p:spPr>
              <a:xfrm>
                <a:off x="2862994" y="7751583"/>
                <a:ext cx="1370699" cy="3660393"/>
              </a:xfrm>
              <a:prstGeom prst="straightConnector1">
                <a:avLst/>
              </a:prstGeom>
              <a:noFill/>
              <a:ln w="9525" cap="flat" cmpd="sng">
                <a:solidFill>
                  <a:srgbClr val="A4545D">
                    <a:alpha val="33725"/>
                  </a:srgbClr>
                </a:solidFill>
                <a:prstDash val="solid"/>
                <a:miter lim="800000"/>
                <a:headEnd type="none" w="sm" len="sm"/>
                <a:tailEnd type="none" w="sm" len="sm"/>
              </a:ln>
            </p:spPr>
          </p:cxnSp>
          <p:cxnSp>
            <p:nvCxnSpPr>
              <p:cNvPr id="2257" name="Google Shape;2257;p54"/>
              <p:cNvCxnSpPr/>
              <p:nvPr/>
            </p:nvCxnSpPr>
            <p:spPr>
              <a:xfrm rot="10800000">
                <a:off x="8785019" y="8623845"/>
                <a:ext cx="601238" cy="216508"/>
              </a:xfrm>
              <a:prstGeom prst="straightConnector1">
                <a:avLst/>
              </a:prstGeom>
              <a:noFill/>
              <a:ln w="9525" cap="flat" cmpd="sng">
                <a:solidFill>
                  <a:srgbClr val="A4545D">
                    <a:alpha val="33725"/>
                  </a:srgbClr>
                </a:solidFill>
                <a:prstDash val="solid"/>
                <a:miter lim="800000"/>
                <a:headEnd type="none" w="sm" len="sm"/>
                <a:tailEnd type="none" w="sm" len="sm"/>
              </a:ln>
            </p:spPr>
          </p:cxnSp>
          <p:cxnSp>
            <p:nvCxnSpPr>
              <p:cNvPr id="2258" name="Google Shape;2258;p54"/>
              <p:cNvCxnSpPr/>
              <p:nvPr/>
            </p:nvCxnSpPr>
            <p:spPr>
              <a:xfrm rot="10800000" flipH="1">
                <a:off x="8785019" y="7413578"/>
                <a:ext cx="356690" cy="1210267"/>
              </a:xfrm>
              <a:prstGeom prst="straightConnector1">
                <a:avLst/>
              </a:prstGeom>
              <a:noFill/>
              <a:ln w="9525" cap="flat" cmpd="sng">
                <a:solidFill>
                  <a:srgbClr val="A4545D">
                    <a:alpha val="33725"/>
                  </a:srgbClr>
                </a:solidFill>
                <a:prstDash val="solid"/>
                <a:miter lim="800000"/>
                <a:headEnd type="none" w="sm" len="sm"/>
                <a:tailEnd type="none" w="sm" len="sm"/>
              </a:ln>
            </p:spPr>
          </p:cxnSp>
          <p:cxnSp>
            <p:nvCxnSpPr>
              <p:cNvPr id="2259" name="Google Shape;2259;p54"/>
              <p:cNvCxnSpPr/>
              <p:nvPr/>
            </p:nvCxnSpPr>
            <p:spPr>
              <a:xfrm rot="10800000" flipH="1">
                <a:off x="3266410" y="9496110"/>
                <a:ext cx="253890" cy="929896"/>
              </a:xfrm>
              <a:prstGeom prst="straightConnector1">
                <a:avLst/>
              </a:prstGeom>
              <a:noFill/>
              <a:ln w="9525" cap="flat" cmpd="sng">
                <a:solidFill>
                  <a:srgbClr val="A4545D">
                    <a:alpha val="33725"/>
                  </a:srgbClr>
                </a:solidFill>
                <a:prstDash val="solid"/>
                <a:miter lim="800000"/>
                <a:headEnd type="none" w="sm" len="sm"/>
                <a:tailEnd type="none" w="sm" len="sm"/>
              </a:ln>
            </p:spPr>
          </p:cxnSp>
          <p:cxnSp>
            <p:nvCxnSpPr>
              <p:cNvPr id="2260" name="Google Shape;2260;p54"/>
              <p:cNvCxnSpPr/>
              <p:nvPr/>
            </p:nvCxnSpPr>
            <p:spPr>
              <a:xfrm rot="10800000">
                <a:off x="2778880" y="9130070"/>
                <a:ext cx="741423" cy="366041"/>
              </a:xfrm>
              <a:prstGeom prst="straightConnector1">
                <a:avLst/>
              </a:prstGeom>
              <a:noFill/>
              <a:ln w="9525" cap="flat" cmpd="sng">
                <a:solidFill>
                  <a:srgbClr val="A4545D">
                    <a:alpha val="33725"/>
                  </a:srgbClr>
                </a:solidFill>
                <a:prstDash val="solid"/>
                <a:miter lim="800000"/>
                <a:headEnd type="none" w="sm" len="sm"/>
                <a:tailEnd type="none" w="sm" len="sm"/>
              </a:ln>
            </p:spPr>
          </p:cxnSp>
          <p:cxnSp>
            <p:nvCxnSpPr>
              <p:cNvPr id="2261" name="Google Shape;2261;p54"/>
              <p:cNvCxnSpPr/>
              <p:nvPr/>
            </p:nvCxnSpPr>
            <p:spPr>
              <a:xfrm rot="10800000" flipH="1">
                <a:off x="4233687" y="10172114"/>
                <a:ext cx="4786531" cy="1239862"/>
              </a:xfrm>
              <a:prstGeom prst="straightConnector1">
                <a:avLst/>
              </a:prstGeom>
              <a:noFill/>
              <a:ln w="9525" cap="flat" cmpd="sng">
                <a:solidFill>
                  <a:srgbClr val="A4545D">
                    <a:alpha val="33725"/>
                  </a:srgbClr>
                </a:solidFill>
                <a:prstDash val="solid"/>
                <a:miter lim="800000"/>
                <a:headEnd type="none" w="sm" len="sm"/>
                <a:tailEnd type="none" w="sm" len="sm"/>
              </a:ln>
            </p:spPr>
          </p:cxnSp>
          <p:cxnSp>
            <p:nvCxnSpPr>
              <p:cNvPr id="2262" name="Google Shape;2262;p54"/>
              <p:cNvCxnSpPr/>
              <p:nvPr/>
            </p:nvCxnSpPr>
            <p:spPr>
              <a:xfrm flipH="1">
                <a:off x="7584106" y="6306114"/>
                <a:ext cx="853571" cy="1632379"/>
              </a:xfrm>
              <a:prstGeom prst="straightConnector1">
                <a:avLst/>
              </a:prstGeom>
              <a:noFill/>
              <a:ln w="9525" cap="flat" cmpd="sng">
                <a:solidFill>
                  <a:srgbClr val="A4545D">
                    <a:alpha val="33725"/>
                  </a:srgbClr>
                </a:solidFill>
                <a:prstDash val="solid"/>
                <a:miter lim="800000"/>
                <a:headEnd type="none" w="sm" len="sm"/>
                <a:tailEnd type="none" w="sm" len="sm"/>
              </a:ln>
            </p:spPr>
          </p:cxnSp>
          <p:cxnSp>
            <p:nvCxnSpPr>
              <p:cNvPr id="2263" name="Google Shape;2263;p54"/>
              <p:cNvCxnSpPr/>
              <p:nvPr/>
            </p:nvCxnSpPr>
            <p:spPr>
              <a:xfrm>
                <a:off x="4581038" y="5667494"/>
                <a:ext cx="0" cy="1295933"/>
              </a:xfrm>
              <a:prstGeom prst="straightConnector1">
                <a:avLst/>
              </a:prstGeom>
              <a:noFill/>
              <a:ln w="9525" cap="flat" cmpd="sng">
                <a:solidFill>
                  <a:srgbClr val="A4545D">
                    <a:alpha val="33725"/>
                  </a:srgbClr>
                </a:solidFill>
                <a:prstDash val="solid"/>
                <a:miter lim="800000"/>
                <a:headEnd type="none" w="sm" len="sm"/>
                <a:tailEnd type="none" w="sm" len="sm"/>
              </a:ln>
            </p:spPr>
          </p:cxnSp>
          <p:cxnSp>
            <p:nvCxnSpPr>
              <p:cNvPr id="2264" name="Google Shape;2264;p54"/>
              <p:cNvCxnSpPr/>
              <p:nvPr/>
            </p:nvCxnSpPr>
            <p:spPr>
              <a:xfrm rot="10800000" flipH="1">
                <a:off x="2862994" y="6963428"/>
                <a:ext cx="1718044" cy="788152"/>
              </a:xfrm>
              <a:prstGeom prst="straightConnector1">
                <a:avLst/>
              </a:prstGeom>
              <a:noFill/>
              <a:ln w="9525" cap="flat" cmpd="sng">
                <a:solidFill>
                  <a:srgbClr val="A4545D">
                    <a:alpha val="33725"/>
                  </a:srgbClr>
                </a:solidFill>
                <a:prstDash val="solid"/>
                <a:miter lim="800000"/>
                <a:headEnd type="none" w="sm" len="sm"/>
                <a:tailEnd type="none" w="sm" len="sm"/>
              </a:ln>
            </p:spPr>
          </p:cxnSp>
          <p:cxnSp>
            <p:nvCxnSpPr>
              <p:cNvPr id="2265" name="Google Shape;2265;p54"/>
              <p:cNvCxnSpPr/>
              <p:nvPr/>
            </p:nvCxnSpPr>
            <p:spPr>
              <a:xfrm rot="10800000" flipH="1">
                <a:off x="4581038" y="6164374"/>
                <a:ext cx="1867577" cy="799054"/>
              </a:xfrm>
              <a:prstGeom prst="straightConnector1">
                <a:avLst/>
              </a:prstGeom>
              <a:noFill/>
              <a:ln w="9525" cap="flat" cmpd="sng">
                <a:solidFill>
                  <a:srgbClr val="A4545D">
                    <a:alpha val="33725"/>
                  </a:srgbClr>
                </a:solidFill>
                <a:prstDash val="solid"/>
                <a:miter lim="800000"/>
                <a:headEnd type="none" w="sm" len="sm"/>
                <a:tailEnd type="none" w="sm" len="sm"/>
              </a:ln>
            </p:spPr>
          </p:cxnSp>
          <p:cxnSp>
            <p:nvCxnSpPr>
              <p:cNvPr id="2266" name="Google Shape;2266;p54"/>
              <p:cNvCxnSpPr/>
              <p:nvPr/>
            </p:nvCxnSpPr>
            <p:spPr>
              <a:xfrm>
                <a:off x="6504680" y="6173716"/>
                <a:ext cx="1079422" cy="1764774"/>
              </a:xfrm>
              <a:prstGeom prst="straightConnector1">
                <a:avLst/>
              </a:prstGeom>
              <a:noFill/>
              <a:ln w="9525" cap="flat" cmpd="sng">
                <a:solidFill>
                  <a:srgbClr val="A4545D">
                    <a:alpha val="33725"/>
                  </a:srgbClr>
                </a:solidFill>
                <a:prstDash val="solid"/>
                <a:miter lim="800000"/>
                <a:headEnd type="none" w="sm" len="sm"/>
                <a:tailEnd type="none" w="sm" len="sm"/>
              </a:ln>
            </p:spPr>
          </p:cxnSp>
          <p:cxnSp>
            <p:nvCxnSpPr>
              <p:cNvPr id="2267" name="Google Shape;2267;p54"/>
              <p:cNvCxnSpPr/>
              <p:nvPr/>
            </p:nvCxnSpPr>
            <p:spPr>
              <a:xfrm>
                <a:off x="7584106" y="7938496"/>
                <a:ext cx="1200916" cy="685352"/>
              </a:xfrm>
              <a:prstGeom prst="straightConnector1">
                <a:avLst/>
              </a:prstGeom>
              <a:noFill/>
              <a:ln w="9525" cap="flat" cmpd="sng">
                <a:solidFill>
                  <a:srgbClr val="A4545D">
                    <a:alpha val="33725"/>
                  </a:srgbClr>
                </a:solidFill>
                <a:prstDash val="solid"/>
                <a:miter lim="800000"/>
                <a:headEnd type="none" w="sm" len="sm"/>
                <a:tailEnd type="none" w="sm" len="sm"/>
              </a:ln>
            </p:spPr>
          </p:cxnSp>
          <p:cxnSp>
            <p:nvCxnSpPr>
              <p:cNvPr id="2268" name="Google Shape;2268;p54"/>
              <p:cNvCxnSpPr/>
              <p:nvPr/>
            </p:nvCxnSpPr>
            <p:spPr>
              <a:xfrm>
                <a:off x="10215079" y="9513996"/>
                <a:ext cx="1436116" cy="2233616"/>
              </a:xfrm>
              <a:prstGeom prst="straightConnector1">
                <a:avLst/>
              </a:prstGeom>
              <a:noFill/>
              <a:ln w="9525" cap="flat" cmpd="sng">
                <a:solidFill>
                  <a:srgbClr val="A4545D">
                    <a:alpha val="33725"/>
                  </a:srgbClr>
                </a:solidFill>
                <a:prstDash val="solid"/>
                <a:miter lim="800000"/>
                <a:headEnd type="none" w="sm" len="sm"/>
                <a:tailEnd type="none" w="sm" len="sm"/>
              </a:ln>
            </p:spPr>
          </p:cxnSp>
          <p:cxnSp>
            <p:nvCxnSpPr>
              <p:cNvPr id="2269" name="Google Shape;2269;p54"/>
              <p:cNvCxnSpPr/>
              <p:nvPr/>
            </p:nvCxnSpPr>
            <p:spPr>
              <a:xfrm rot="10800000">
                <a:off x="5998460" y="10950921"/>
                <a:ext cx="909646" cy="911206"/>
              </a:xfrm>
              <a:prstGeom prst="straightConnector1">
                <a:avLst/>
              </a:prstGeom>
              <a:noFill/>
              <a:ln w="9525" cap="flat" cmpd="sng">
                <a:solidFill>
                  <a:srgbClr val="A4545D">
                    <a:alpha val="33725"/>
                  </a:srgbClr>
                </a:solidFill>
                <a:prstDash val="solid"/>
                <a:miter lim="800000"/>
                <a:headEnd type="none" w="sm" len="sm"/>
                <a:tailEnd type="none" w="sm" len="sm"/>
              </a:ln>
            </p:spPr>
          </p:cxnSp>
          <p:sp>
            <p:nvSpPr>
              <p:cNvPr id="2270" name="Google Shape;2270;p54"/>
              <p:cNvSpPr/>
              <p:nvPr/>
            </p:nvSpPr>
            <p:spPr>
              <a:xfrm rot="10800000" flipH="1">
                <a:off x="5443948" y="11862123"/>
                <a:ext cx="123050" cy="121494"/>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mbria"/>
                  <a:ea typeface="Cambria"/>
                  <a:cs typeface="Cambria"/>
                  <a:sym typeface="Cambria"/>
                </a:endParaRPr>
              </a:p>
            </p:txBody>
          </p:sp>
          <p:sp>
            <p:nvSpPr>
              <p:cNvPr id="2271" name="Google Shape;2271;p54"/>
              <p:cNvSpPr/>
              <p:nvPr/>
            </p:nvSpPr>
            <p:spPr>
              <a:xfrm rot="10800000" flipH="1">
                <a:off x="6842686" y="11796703"/>
                <a:ext cx="121494" cy="121494"/>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mbria"/>
                  <a:ea typeface="Cambria"/>
                  <a:cs typeface="Cambria"/>
                  <a:sym typeface="Cambria"/>
                </a:endParaRPr>
              </a:p>
            </p:txBody>
          </p:sp>
          <p:sp>
            <p:nvSpPr>
              <p:cNvPr id="2272" name="Google Shape;2272;p54"/>
              <p:cNvSpPr/>
              <p:nvPr/>
            </p:nvSpPr>
            <p:spPr>
              <a:xfrm rot="10800000" flipH="1">
                <a:off x="8127709" y="11158083"/>
                <a:ext cx="123050" cy="121494"/>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mbria"/>
                  <a:ea typeface="Cambria"/>
                  <a:cs typeface="Cambria"/>
                  <a:sym typeface="Cambria"/>
                </a:endParaRPr>
              </a:p>
            </p:txBody>
          </p:sp>
          <p:sp>
            <p:nvSpPr>
              <p:cNvPr id="2273" name="Google Shape;2273;p54"/>
              <p:cNvSpPr/>
              <p:nvPr/>
            </p:nvSpPr>
            <p:spPr>
              <a:xfrm rot="10800000" flipH="1">
                <a:off x="8954802" y="10116036"/>
                <a:ext cx="121494" cy="121494"/>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mbria"/>
                  <a:ea typeface="Cambria"/>
                  <a:cs typeface="Cambria"/>
                  <a:sym typeface="Cambria"/>
                </a:endParaRPr>
              </a:p>
            </p:txBody>
          </p:sp>
          <p:sp>
            <p:nvSpPr>
              <p:cNvPr id="2274" name="Google Shape;2274;p54"/>
              <p:cNvSpPr/>
              <p:nvPr/>
            </p:nvSpPr>
            <p:spPr>
              <a:xfrm rot="10800000" flipH="1">
                <a:off x="5942382" y="10894843"/>
                <a:ext cx="121494" cy="121494"/>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mbria"/>
                  <a:ea typeface="Cambria"/>
                  <a:cs typeface="Cambria"/>
                  <a:sym typeface="Cambria"/>
                </a:endParaRPr>
              </a:p>
            </p:txBody>
          </p:sp>
          <p:sp>
            <p:nvSpPr>
              <p:cNvPr id="2275" name="Google Shape;2275;p54"/>
              <p:cNvSpPr/>
              <p:nvPr/>
            </p:nvSpPr>
            <p:spPr>
              <a:xfrm rot="10800000" flipH="1">
                <a:off x="4177612" y="11354338"/>
                <a:ext cx="121494" cy="123050"/>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mbria"/>
                  <a:ea typeface="Cambria"/>
                  <a:cs typeface="Cambria"/>
                  <a:sym typeface="Cambria"/>
                </a:endParaRPr>
              </a:p>
            </p:txBody>
          </p:sp>
          <p:sp>
            <p:nvSpPr>
              <p:cNvPr id="2276" name="Google Shape;2276;p54"/>
              <p:cNvSpPr/>
              <p:nvPr/>
            </p:nvSpPr>
            <p:spPr>
              <a:xfrm rot="10800000" flipH="1">
                <a:off x="3200990" y="10369927"/>
                <a:ext cx="132399" cy="121494"/>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mbria"/>
                  <a:ea typeface="Cambria"/>
                  <a:cs typeface="Cambria"/>
                  <a:sym typeface="Cambria"/>
                </a:endParaRPr>
              </a:p>
            </p:txBody>
          </p:sp>
          <p:sp>
            <p:nvSpPr>
              <p:cNvPr id="2277" name="Google Shape;2277;p54"/>
              <p:cNvSpPr/>
              <p:nvPr/>
            </p:nvSpPr>
            <p:spPr>
              <a:xfrm rot="10800000" flipH="1">
                <a:off x="3454883" y="9430686"/>
                <a:ext cx="121494" cy="123050"/>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mbria"/>
                  <a:ea typeface="Cambria"/>
                  <a:cs typeface="Cambria"/>
                  <a:sym typeface="Cambria"/>
                </a:endParaRPr>
              </a:p>
            </p:txBody>
          </p:sp>
          <p:sp>
            <p:nvSpPr>
              <p:cNvPr id="2278" name="Google Shape;2278;p54"/>
              <p:cNvSpPr/>
              <p:nvPr/>
            </p:nvSpPr>
            <p:spPr>
              <a:xfrm rot="10800000" flipH="1">
                <a:off x="2722806" y="9073994"/>
                <a:ext cx="121494" cy="123050"/>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mbria"/>
                  <a:ea typeface="Cambria"/>
                  <a:cs typeface="Cambria"/>
                  <a:sym typeface="Cambria"/>
                </a:endParaRPr>
              </a:p>
            </p:txBody>
          </p:sp>
          <p:sp>
            <p:nvSpPr>
              <p:cNvPr id="2279" name="Google Shape;2279;p54"/>
              <p:cNvSpPr/>
              <p:nvPr/>
            </p:nvSpPr>
            <p:spPr>
              <a:xfrm rot="10800000" flipH="1">
                <a:off x="2806916" y="7695505"/>
                <a:ext cx="121494" cy="121494"/>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mbria"/>
                  <a:ea typeface="Cambria"/>
                  <a:cs typeface="Cambria"/>
                  <a:sym typeface="Cambria"/>
                </a:endParaRPr>
              </a:p>
            </p:txBody>
          </p:sp>
          <p:sp>
            <p:nvSpPr>
              <p:cNvPr id="2280" name="Google Shape;2280;p54"/>
              <p:cNvSpPr/>
              <p:nvPr/>
            </p:nvSpPr>
            <p:spPr>
              <a:xfrm rot="10800000" flipH="1">
                <a:off x="4524960" y="6896451"/>
                <a:ext cx="121494" cy="123050"/>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mbria"/>
                  <a:ea typeface="Cambria"/>
                  <a:cs typeface="Cambria"/>
                  <a:sym typeface="Cambria"/>
                </a:endParaRPr>
              </a:p>
            </p:txBody>
          </p:sp>
          <p:sp>
            <p:nvSpPr>
              <p:cNvPr id="2281" name="Google Shape;2281;p54"/>
              <p:cNvSpPr/>
              <p:nvPr/>
            </p:nvSpPr>
            <p:spPr>
              <a:xfrm rot="10800000" flipH="1">
                <a:off x="4524960" y="5602075"/>
                <a:ext cx="121494" cy="121494"/>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mbria"/>
                  <a:ea typeface="Cambria"/>
                  <a:cs typeface="Cambria"/>
                  <a:sym typeface="Cambria"/>
                </a:endParaRPr>
              </a:p>
            </p:txBody>
          </p:sp>
          <p:sp>
            <p:nvSpPr>
              <p:cNvPr id="2282" name="Google Shape;2282;p54"/>
              <p:cNvSpPr/>
              <p:nvPr/>
            </p:nvSpPr>
            <p:spPr>
              <a:xfrm rot="10800000" flipH="1">
                <a:off x="3454883" y="6436953"/>
                <a:ext cx="121494" cy="132398"/>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mbria"/>
                  <a:ea typeface="Cambria"/>
                  <a:cs typeface="Cambria"/>
                  <a:sym typeface="Cambria"/>
                </a:endParaRPr>
              </a:p>
            </p:txBody>
          </p:sp>
          <p:sp>
            <p:nvSpPr>
              <p:cNvPr id="2283" name="Google Shape;2283;p54"/>
              <p:cNvSpPr/>
              <p:nvPr/>
            </p:nvSpPr>
            <p:spPr>
              <a:xfrm rot="10800000" flipH="1">
                <a:off x="6392534" y="6108299"/>
                <a:ext cx="121494" cy="123050"/>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mbria"/>
                  <a:ea typeface="Cambria"/>
                  <a:cs typeface="Cambria"/>
                  <a:sym typeface="Cambria"/>
                </a:endParaRPr>
              </a:p>
            </p:txBody>
          </p:sp>
          <p:sp>
            <p:nvSpPr>
              <p:cNvPr id="2284" name="Google Shape;2284;p54"/>
              <p:cNvSpPr/>
              <p:nvPr/>
            </p:nvSpPr>
            <p:spPr>
              <a:xfrm rot="10800000" flipH="1">
                <a:off x="7227412" y="5489926"/>
                <a:ext cx="121494" cy="121494"/>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mbria"/>
                  <a:ea typeface="Cambria"/>
                  <a:cs typeface="Cambria"/>
                  <a:sym typeface="Cambria"/>
                </a:endParaRPr>
              </a:p>
            </p:txBody>
          </p:sp>
          <p:sp>
            <p:nvSpPr>
              <p:cNvPr id="2285" name="Google Shape;2285;p54"/>
              <p:cNvSpPr/>
              <p:nvPr/>
            </p:nvSpPr>
            <p:spPr>
              <a:xfrm rot="10800000" flipH="1">
                <a:off x="5875403" y="5254728"/>
                <a:ext cx="123050" cy="121494"/>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mbria"/>
                  <a:ea typeface="Cambria"/>
                  <a:cs typeface="Cambria"/>
                  <a:sym typeface="Cambria"/>
                </a:endParaRPr>
              </a:p>
            </p:txBody>
          </p:sp>
          <p:sp>
            <p:nvSpPr>
              <p:cNvPr id="2286" name="Google Shape;2286;p54"/>
              <p:cNvSpPr/>
              <p:nvPr/>
            </p:nvSpPr>
            <p:spPr>
              <a:xfrm rot="10800000" flipH="1">
                <a:off x="8381603" y="6250043"/>
                <a:ext cx="121494" cy="121494"/>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mbria"/>
                  <a:ea typeface="Cambria"/>
                  <a:cs typeface="Cambria"/>
                  <a:sym typeface="Cambria"/>
                </a:endParaRPr>
              </a:p>
            </p:txBody>
          </p:sp>
          <p:sp>
            <p:nvSpPr>
              <p:cNvPr id="2287" name="Google Shape;2287;p54"/>
              <p:cNvSpPr/>
              <p:nvPr/>
            </p:nvSpPr>
            <p:spPr>
              <a:xfrm rot="10800000" flipH="1">
                <a:off x="7528028" y="7882421"/>
                <a:ext cx="121494" cy="121494"/>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mbria"/>
                  <a:ea typeface="Cambria"/>
                  <a:cs typeface="Cambria"/>
                  <a:sym typeface="Cambria"/>
                </a:endParaRPr>
              </a:p>
            </p:txBody>
          </p:sp>
          <p:sp>
            <p:nvSpPr>
              <p:cNvPr id="2288" name="Google Shape;2288;p54"/>
              <p:cNvSpPr/>
              <p:nvPr/>
            </p:nvSpPr>
            <p:spPr>
              <a:xfrm rot="10800000" flipH="1">
                <a:off x="8728941" y="8558425"/>
                <a:ext cx="121494" cy="121494"/>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mbria"/>
                  <a:ea typeface="Cambria"/>
                  <a:cs typeface="Cambria"/>
                  <a:sym typeface="Cambria"/>
                </a:endParaRPr>
              </a:p>
            </p:txBody>
          </p:sp>
          <p:sp>
            <p:nvSpPr>
              <p:cNvPr id="2289" name="Google Shape;2289;p54"/>
              <p:cNvSpPr/>
              <p:nvPr/>
            </p:nvSpPr>
            <p:spPr>
              <a:xfrm rot="10800000" flipH="1">
                <a:off x="9085631" y="7357510"/>
                <a:ext cx="121494" cy="121494"/>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mbria"/>
                  <a:ea typeface="Cambria"/>
                  <a:cs typeface="Cambria"/>
                  <a:sym typeface="Cambria"/>
                </a:endParaRPr>
              </a:p>
            </p:txBody>
          </p:sp>
          <p:sp>
            <p:nvSpPr>
              <p:cNvPr id="2290" name="Google Shape;2290;p54"/>
              <p:cNvSpPr/>
              <p:nvPr/>
            </p:nvSpPr>
            <p:spPr>
              <a:xfrm rot="10800000" flipH="1">
                <a:off x="9330179" y="8782698"/>
                <a:ext cx="121494" cy="123050"/>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mbria"/>
                  <a:ea typeface="Cambria"/>
                  <a:cs typeface="Cambria"/>
                  <a:sym typeface="Cambria"/>
                </a:endParaRPr>
              </a:p>
            </p:txBody>
          </p:sp>
        </p:grpSp>
      </p:grpSp>
      <p:sp>
        <p:nvSpPr>
          <p:cNvPr id="2291" name="Google Shape;2291;p54"/>
          <p:cNvSpPr txBox="1"/>
          <p:nvPr/>
        </p:nvSpPr>
        <p:spPr>
          <a:xfrm>
            <a:off x="1871657" y="606214"/>
            <a:ext cx="9836088"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dirty="0">
                <a:solidFill>
                  <a:schemeClr val="lt1"/>
                </a:solidFill>
                <a:latin typeface="Cambria"/>
                <a:ea typeface="Cambria"/>
                <a:cs typeface="Cambria"/>
                <a:sym typeface="Cambria"/>
              </a:rPr>
              <a:t>4. Results and Visualize</a:t>
            </a:r>
            <a:endParaRPr dirty="0"/>
          </a:p>
        </p:txBody>
      </p:sp>
      <p:pic>
        <p:nvPicPr>
          <p:cNvPr id="2292" name="Google Shape;2292;p54"/>
          <p:cNvPicPr preferRelativeResize="0"/>
          <p:nvPr/>
        </p:nvPicPr>
        <p:blipFill rotWithShape="1">
          <a:blip r:embed="rId4">
            <a:alphaModFix/>
          </a:blip>
          <a:srcRect/>
          <a:stretch/>
        </p:blipFill>
        <p:spPr>
          <a:xfrm>
            <a:off x="2248283" y="1053472"/>
            <a:ext cx="7008866" cy="2755913"/>
          </a:xfrm>
          <a:prstGeom prst="rect">
            <a:avLst/>
          </a:prstGeom>
          <a:noFill/>
          <a:ln>
            <a:noFill/>
          </a:ln>
        </p:spPr>
      </p:pic>
      <p:pic>
        <p:nvPicPr>
          <p:cNvPr id="2293" name="Google Shape;2293;p54"/>
          <p:cNvPicPr preferRelativeResize="0"/>
          <p:nvPr/>
        </p:nvPicPr>
        <p:blipFill rotWithShape="1">
          <a:blip r:embed="rId5">
            <a:alphaModFix/>
          </a:blip>
          <a:srcRect/>
          <a:stretch/>
        </p:blipFill>
        <p:spPr>
          <a:xfrm>
            <a:off x="2248283" y="3809385"/>
            <a:ext cx="7008866" cy="2725670"/>
          </a:xfrm>
          <a:prstGeom prst="rect">
            <a:avLst/>
          </a:prstGeom>
          <a:noFill/>
          <a:ln>
            <a:noFill/>
          </a:ln>
        </p:spPr>
      </p:pic>
      <p:pic>
        <p:nvPicPr>
          <p:cNvPr id="2295" name="Google Shape;2295;p54"/>
          <p:cNvPicPr preferRelativeResize="0"/>
          <p:nvPr/>
        </p:nvPicPr>
        <p:blipFill rotWithShape="1">
          <a:blip r:embed="rId6">
            <a:alphaModFix/>
          </a:blip>
          <a:srcRect/>
          <a:stretch/>
        </p:blipFill>
        <p:spPr>
          <a:xfrm>
            <a:off x="6187346" y="627487"/>
            <a:ext cx="4210165" cy="344604"/>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advTm="18806"/>
    </mc:Choice>
    <mc:Fallback xmlns="">
      <p:transition spd="slow" advTm="18806"/>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299"/>
        <p:cNvGrpSpPr/>
        <p:nvPr/>
      </p:nvGrpSpPr>
      <p:grpSpPr>
        <a:xfrm>
          <a:off x="0" y="0"/>
          <a:ext cx="0" cy="0"/>
          <a:chOff x="0" y="0"/>
          <a:chExt cx="0" cy="0"/>
        </a:xfrm>
      </p:grpSpPr>
      <p:sp>
        <p:nvSpPr>
          <p:cNvPr id="2300" name="Google Shape;2300;p55"/>
          <p:cNvSpPr txBox="1"/>
          <p:nvPr/>
        </p:nvSpPr>
        <p:spPr>
          <a:xfrm>
            <a:off x="1760552" y="958275"/>
            <a:ext cx="8850297" cy="95410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a:solidFill>
                  <a:schemeClr val="lt1"/>
                </a:solidFill>
                <a:latin typeface="Cambria"/>
                <a:ea typeface="Cambria"/>
                <a:cs typeface="Cambria"/>
                <a:sym typeface="Cambria"/>
              </a:rPr>
              <a:t>Then we try to use the same model in a bigger dataset</a:t>
            </a:r>
            <a:endParaRPr/>
          </a:p>
          <a:p>
            <a:pPr marL="0" marR="0" lvl="0" indent="0" algn="l" rtl="0">
              <a:spcBef>
                <a:spcPts val="0"/>
              </a:spcBef>
              <a:spcAft>
                <a:spcPts val="0"/>
              </a:spcAft>
              <a:buNone/>
            </a:pPr>
            <a:r>
              <a:rPr lang="en-US" sz="2800">
                <a:solidFill>
                  <a:schemeClr val="lt1"/>
                </a:solidFill>
                <a:latin typeface="Cambria"/>
                <a:ea typeface="Cambria"/>
                <a:cs typeface="Cambria"/>
                <a:sym typeface="Cambria"/>
              </a:rPr>
              <a:t>(xunfei facial emotion recognition competition)</a:t>
            </a:r>
            <a:endParaRPr sz="2800">
              <a:solidFill>
                <a:schemeClr val="lt1"/>
              </a:solidFill>
              <a:latin typeface="Cambria"/>
              <a:ea typeface="Cambria"/>
              <a:cs typeface="Cambria"/>
              <a:sym typeface="Cambria"/>
            </a:endParaRPr>
          </a:p>
        </p:txBody>
      </p:sp>
      <p:sp>
        <p:nvSpPr>
          <p:cNvPr id="2301" name="Google Shape;2301;p55"/>
          <p:cNvSpPr/>
          <p:nvPr/>
        </p:nvSpPr>
        <p:spPr>
          <a:xfrm>
            <a:off x="1779602" y="2106990"/>
            <a:ext cx="5983273" cy="3477875"/>
          </a:xfrm>
          <a:prstGeom prst="rect">
            <a:avLst/>
          </a:prstGeom>
          <a:noFill/>
          <a:ln>
            <a:noFill/>
          </a:ln>
        </p:spPr>
        <p:txBody>
          <a:bodyPr spcFirstLastPara="1" wrap="square" lIns="91425" tIns="45700" rIns="91425" bIns="45700" anchor="t" anchorCtr="0">
            <a:noAutofit/>
          </a:bodyPr>
          <a:lstStyle/>
          <a:p>
            <a:pPr marL="0" marR="0" lvl="0" indent="-127000" algn="l" rtl="0">
              <a:spcBef>
                <a:spcPts val="0"/>
              </a:spcBef>
              <a:spcAft>
                <a:spcPts val="0"/>
              </a:spcAft>
              <a:buClr>
                <a:schemeClr val="lt1"/>
              </a:buClr>
              <a:buSzPts val="2000"/>
              <a:buFont typeface="Arial"/>
              <a:buChar char="•"/>
            </a:pPr>
            <a:r>
              <a:rPr lang="en-US" sz="2000">
                <a:solidFill>
                  <a:schemeClr val="lt1"/>
                </a:solidFill>
                <a:latin typeface="Cambria"/>
                <a:ea typeface="Cambria"/>
                <a:cs typeface="Cambria"/>
                <a:sym typeface="Cambria"/>
              </a:rPr>
              <a:t>trainset：2.8W；</a:t>
            </a:r>
            <a:endParaRPr/>
          </a:p>
          <a:p>
            <a:pPr marL="0" marR="0" lvl="0" indent="-127000" algn="l" rtl="0">
              <a:spcBef>
                <a:spcPts val="0"/>
              </a:spcBef>
              <a:spcAft>
                <a:spcPts val="0"/>
              </a:spcAft>
              <a:buClr>
                <a:schemeClr val="lt1"/>
              </a:buClr>
              <a:buSzPts val="2000"/>
              <a:buFont typeface="Arial"/>
              <a:buChar char="•"/>
            </a:pPr>
            <a:r>
              <a:rPr lang="en-US" sz="2000">
                <a:solidFill>
                  <a:schemeClr val="lt1"/>
                </a:solidFill>
                <a:latin typeface="Cambria"/>
                <a:ea typeface="Cambria"/>
                <a:cs typeface="Cambria"/>
                <a:sym typeface="Cambria"/>
              </a:rPr>
              <a:t>testset：7K；( can not see just for competition)</a:t>
            </a:r>
            <a:endParaRPr sz="2000">
              <a:solidFill>
                <a:schemeClr val="lt1"/>
              </a:solidFill>
              <a:latin typeface="Cambria"/>
              <a:ea typeface="Cambria"/>
              <a:cs typeface="Cambria"/>
              <a:sym typeface="Cambria"/>
            </a:endParaRPr>
          </a:p>
          <a:p>
            <a:pPr marL="0" marR="0" lvl="0" indent="0" algn="l" rtl="0">
              <a:spcBef>
                <a:spcPts val="0"/>
              </a:spcBef>
              <a:spcAft>
                <a:spcPts val="0"/>
              </a:spcAft>
              <a:buNone/>
            </a:pPr>
            <a:r>
              <a:rPr lang="en-US" sz="2000">
                <a:solidFill>
                  <a:schemeClr val="lt1"/>
                </a:solidFill>
                <a:latin typeface="Cambria"/>
                <a:ea typeface="Cambria"/>
                <a:cs typeface="Cambria"/>
                <a:sym typeface="Cambria"/>
              </a:rPr>
              <a:t>Image: 48*48pixel。</a:t>
            </a:r>
            <a:endParaRPr sz="2000">
              <a:solidFill>
                <a:schemeClr val="lt1"/>
              </a:solidFill>
              <a:latin typeface="Cambria"/>
              <a:ea typeface="Cambria"/>
              <a:cs typeface="Cambria"/>
              <a:sym typeface="Cambria"/>
            </a:endParaRPr>
          </a:p>
          <a:p>
            <a:pPr marL="0" marR="0" lvl="0" indent="0" algn="l" rtl="0">
              <a:spcBef>
                <a:spcPts val="0"/>
              </a:spcBef>
              <a:spcAft>
                <a:spcPts val="0"/>
              </a:spcAft>
              <a:buNone/>
            </a:pPr>
            <a:r>
              <a:rPr lang="en-US" sz="2000">
                <a:solidFill>
                  <a:schemeClr val="lt1"/>
                </a:solidFill>
                <a:latin typeface="Cambria"/>
                <a:ea typeface="Cambria"/>
                <a:cs typeface="Cambria"/>
                <a:sym typeface="Cambria"/>
              </a:rPr>
              <a:t>Category:</a:t>
            </a:r>
            <a:endParaRPr sz="2000">
              <a:solidFill>
                <a:schemeClr val="lt1"/>
              </a:solidFill>
              <a:latin typeface="Cambria"/>
              <a:ea typeface="Cambria"/>
              <a:cs typeface="Cambria"/>
              <a:sym typeface="Cambria"/>
            </a:endParaRPr>
          </a:p>
          <a:p>
            <a:pPr marL="0" marR="0" lvl="0" indent="-127000" algn="l" rtl="0">
              <a:spcBef>
                <a:spcPts val="0"/>
              </a:spcBef>
              <a:spcAft>
                <a:spcPts val="0"/>
              </a:spcAft>
              <a:buClr>
                <a:schemeClr val="lt1"/>
              </a:buClr>
              <a:buSzPts val="2000"/>
              <a:buFont typeface="Arial"/>
              <a:buChar char="•"/>
            </a:pPr>
            <a:r>
              <a:rPr lang="en-US" sz="2000">
                <a:solidFill>
                  <a:schemeClr val="lt1"/>
                </a:solidFill>
                <a:latin typeface="Cambria"/>
                <a:ea typeface="Cambria"/>
                <a:cs typeface="Cambria"/>
                <a:sym typeface="Cambria"/>
              </a:rPr>
              <a:t>angry</a:t>
            </a:r>
            <a:endParaRPr/>
          </a:p>
          <a:p>
            <a:pPr marL="0" marR="0" lvl="0" indent="-127000" algn="l" rtl="0">
              <a:spcBef>
                <a:spcPts val="0"/>
              </a:spcBef>
              <a:spcAft>
                <a:spcPts val="0"/>
              </a:spcAft>
              <a:buClr>
                <a:schemeClr val="lt1"/>
              </a:buClr>
              <a:buSzPts val="2000"/>
              <a:buFont typeface="Arial"/>
              <a:buChar char="•"/>
            </a:pPr>
            <a:r>
              <a:rPr lang="en-US" sz="2000">
                <a:solidFill>
                  <a:schemeClr val="lt1"/>
                </a:solidFill>
                <a:latin typeface="Cambria"/>
                <a:ea typeface="Cambria"/>
                <a:cs typeface="Cambria"/>
                <a:sym typeface="Cambria"/>
              </a:rPr>
              <a:t>disgusted</a:t>
            </a:r>
            <a:endParaRPr/>
          </a:p>
          <a:p>
            <a:pPr marL="0" marR="0" lvl="0" indent="-127000" algn="l" rtl="0">
              <a:spcBef>
                <a:spcPts val="0"/>
              </a:spcBef>
              <a:spcAft>
                <a:spcPts val="0"/>
              </a:spcAft>
              <a:buClr>
                <a:schemeClr val="lt1"/>
              </a:buClr>
              <a:buSzPts val="2000"/>
              <a:buFont typeface="Arial"/>
              <a:buChar char="•"/>
            </a:pPr>
            <a:r>
              <a:rPr lang="en-US" sz="2000">
                <a:solidFill>
                  <a:schemeClr val="lt1"/>
                </a:solidFill>
                <a:latin typeface="Cambria"/>
                <a:ea typeface="Cambria"/>
                <a:cs typeface="Cambria"/>
                <a:sym typeface="Cambria"/>
              </a:rPr>
              <a:t>fearful</a:t>
            </a:r>
            <a:endParaRPr/>
          </a:p>
          <a:p>
            <a:pPr marL="0" marR="0" lvl="0" indent="-127000" algn="l" rtl="0">
              <a:spcBef>
                <a:spcPts val="0"/>
              </a:spcBef>
              <a:spcAft>
                <a:spcPts val="0"/>
              </a:spcAft>
              <a:buClr>
                <a:schemeClr val="lt1"/>
              </a:buClr>
              <a:buSzPts val="2000"/>
              <a:buFont typeface="Arial"/>
              <a:buChar char="•"/>
            </a:pPr>
            <a:r>
              <a:rPr lang="en-US" sz="2000">
                <a:solidFill>
                  <a:schemeClr val="lt1"/>
                </a:solidFill>
                <a:latin typeface="Cambria"/>
                <a:ea typeface="Cambria"/>
                <a:cs typeface="Cambria"/>
                <a:sym typeface="Cambria"/>
              </a:rPr>
              <a:t>happy</a:t>
            </a:r>
            <a:endParaRPr/>
          </a:p>
          <a:p>
            <a:pPr marL="0" marR="0" lvl="0" indent="-127000" algn="l" rtl="0">
              <a:spcBef>
                <a:spcPts val="0"/>
              </a:spcBef>
              <a:spcAft>
                <a:spcPts val="0"/>
              </a:spcAft>
              <a:buClr>
                <a:schemeClr val="lt1"/>
              </a:buClr>
              <a:buSzPts val="2000"/>
              <a:buFont typeface="Arial"/>
              <a:buChar char="•"/>
            </a:pPr>
            <a:r>
              <a:rPr lang="en-US" sz="2000">
                <a:solidFill>
                  <a:schemeClr val="lt1"/>
                </a:solidFill>
                <a:latin typeface="Cambria"/>
                <a:ea typeface="Cambria"/>
                <a:cs typeface="Cambria"/>
                <a:sym typeface="Cambria"/>
              </a:rPr>
              <a:t>neutral</a:t>
            </a:r>
            <a:endParaRPr/>
          </a:p>
          <a:p>
            <a:pPr marL="0" marR="0" lvl="0" indent="-127000" algn="l" rtl="0">
              <a:spcBef>
                <a:spcPts val="0"/>
              </a:spcBef>
              <a:spcAft>
                <a:spcPts val="0"/>
              </a:spcAft>
              <a:buClr>
                <a:schemeClr val="lt1"/>
              </a:buClr>
              <a:buSzPts val="2000"/>
              <a:buFont typeface="Arial"/>
              <a:buChar char="•"/>
            </a:pPr>
            <a:r>
              <a:rPr lang="en-US" sz="2000">
                <a:solidFill>
                  <a:schemeClr val="lt1"/>
                </a:solidFill>
                <a:latin typeface="Cambria"/>
                <a:ea typeface="Cambria"/>
                <a:cs typeface="Cambria"/>
                <a:sym typeface="Cambria"/>
              </a:rPr>
              <a:t>sad</a:t>
            </a:r>
            <a:endParaRPr/>
          </a:p>
          <a:p>
            <a:pPr marL="0" marR="0" lvl="0" indent="-127000" algn="l" rtl="0">
              <a:spcBef>
                <a:spcPts val="0"/>
              </a:spcBef>
              <a:spcAft>
                <a:spcPts val="0"/>
              </a:spcAft>
              <a:buClr>
                <a:schemeClr val="lt1"/>
              </a:buClr>
              <a:buSzPts val="2000"/>
              <a:buFont typeface="Arial"/>
              <a:buChar char="•"/>
            </a:pPr>
            <a:r>
              <a:rPr lang="en-US" sz="2000">
                <a:solidFill>
                  <a:schemeClr val="lt1"/>
                </a:solidFill>
                <a:latin typeface="Cambria"/>
                <a:ea typeface="Cambria"/>
                <a:cs typeface="Cambria"/>
                <a:sym typeface="Cambria"/>
              </a:rPr>
              <a:t>surprised</a:t>
            </a:r>
            <a:endParaRPr/>
          </a:p>
        </p:txBody>
      </p:sp>
      <p:sp>
        <p:nvSpPr>
          <p:cNvPr id="2302" name="Google Shape;2302;p55"/>
          <p:cNvSpPr txBox="1"/>
          <p:nvPr/>
        </p:nvSpPr>
        <p:spPr>
          <a:xfrm>
            <a:off x="428625" y="6210300"/>
            <a:ext cx="9648824" cy="3714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lt1"/>
                </a:solidFill>
                <a:latin typeface="Cambria"/>
                <a:ea typeface="Cambria"/>
                <a:cs typeface="Cambria"/>
                <a:sym typeface="Cambria"/>
              </a:rPr>
              <a:t>Reference: https://challenge.xfyun.cn/topic/info?type=facial-emotion-recognition</a:t>
            </a:r>
            <a:endParaRPr sz="1800">
              <a:solidFill>
                <a:schemeClr val="lt1"/>
              </a:solidFill>
              <a:latin typeface="Cambria"/>
              <a:ea typeface="Cambria"/>
              <a:cs typeface="Cambria"/>
              <a:sym typeface="Cambria"/>
            </a:endParaRPr>
          </a:p>
        </p:txBody>
      </p:sp>
      <p:pic>
        <p:nvPicPr>
          <p:cNvPr id="2303" name="Google Shape;2303;p55"/>
          <p:cNvPicPr preferRelativeResize="0"/>
          <p:nvPr/>
        </p:nvPicPr>
        <p:blipFill rotWithShape="1">
          <a:blip r:embed="rId3">
            <a:alphaModFix/>
          </a:blip>
          <a:srcRect/>
          <a:stretch/>
        </p:blipFill>
        <p:spPr>
          <a:xfrm>
            <a:off x="4829871" y="4097357"/>
            <a:ext cx="6744284" cy="480102"/>
          </a:xfrm>
          <a:prstGeom prst="rect">
            <a:avLst/>
          </a:prstGeom>
          <a:noFill/>
          <a:ln>
            <a:noFill/>
          </a:ln>
        </p:spPr>
      </p:pic>
      <p:sp>
        <p:nvSpPr>
          <p:cNvPr id="2304" name="Google Shape;2304;p55"/>
          <p:cNvSpPr txBox="1"/>
          <p:nvPr/>
        </p:nvSpPr>
        <p:spPr>
          <a:xfrm>
            <a:off x="6685763" y="4695985"/>
            <a:ext cx="6249187"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lt1"/>
                </a:solidFill>
                <a:latin typeface="Cambria"/>
                <a:ea typeface="Cambria"/>
                <a:cs typeface="Cambria"/>
                <a:sym typeface="Cambria"/>
              </a:rPr>
              <a:t>The acc on the testset we got</a:t>
            </a:r>
            <a:endParaRPr sz="1800">
              <a:solidFill>
                <a:schemeClr val="lt1"/>
              </a:solidFill>
              <a:latin typeface="Cambria"/>
              <a:ea typeface="Cambria"/>
              <a:cs typeface="Cambria"/>
              <a:sym typeface="Cambria"/>
            </a:endParaRPr>
          </a:p>
        </p:txBody>
      </p:sp>
    </p:spTree>
  </p:cSld>
  <p:clrMapOvr>
    <a:masterClrMapping/>
  </p:clrMapOvr>
  <mc:AlternateContent xmlns:mc="http://schemas.openxmlformats.org/markup-compatibility/2006" xmlns:p14="http://schemas.microsoft.com/office/powerpoint/2010/main">
    <mc:Choice Requires="p14">
      <p:transition spd="slow" p14:dur="2000" advTm="35644"/>
    </mc:Choice>
    <mc:Fallback xmlns="">
      <p:transition spd="slow" advTm="35644"/>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308"/>
        <p:cNvGrpSpPr/>
        <p:nvPr/>
      </p:nvGrpSpPr>
      <p:grpSpPr>
        <a:xfrm>
          <a:off x="0" y="0"/>
          <a:ext cx="0" cy="0"/>
          <a:chOff x="0" y="0"/>
          <a:chExt cx="0" cy="0"/>
        </a:xfrm>
      </p:grpSpPr>
      <p:grpSp>
        <p:nvGrpSpPr>
          <p:cNvPr id="2309" name="Google Shape;2309;p56"/>
          <p:cNvGrpSpPr/>
          <p:nvPr/>
        </p:nvGrpSpPr>
        <p:grpSpPr>
          <a:xfrm>
            <a:off x="-50975" y="-41953"/>
            <a:ext cx="2088368" cy="2251731"/>
            <a:chOff x="5772790" y="883375"/>
            <a:chExt cx="3074756" cy="3315280"/>
          </a:xfrm>
        </p:grpSpPr>
        <p:grpSp>
          <p:nvGrpSpPr>
            <p:cNvPr id="2310" name="Google Shape;2310;p56"/>
            <p:cNvGrpSpPr/>
            <p:nvPr/>
          </p:nvGrpSpPr>
          <p:grpSpPr>
            <a:xfrm>
              <a:off x="5839892" y="1318711"/>
              <a:ext cx="2553173" cy="1880182"/>
              <a:chOff x="5839892" y="1318711"/>
              <a:chExt cx="2553173" cy="1880182"/>
            </a:xfrm>
          </p:grpSpPr>
          <p:sp>
            <p:nvSpPr>
              <p:cNvPr id="2311" name="Google Shape;2311;p56"/>
              <p:cNvSpPr/>
              <p:nvPr/>
            </p:nvSpPr>
            <p:spPr>
              <a:xfrm>
                <a:off x="6217336" y="1318711"/>
                <a:ext cx="1857844" cy="1880182"/>
              </a:xfrm>
              <a:prstGeom prst="ellipse">
                <a:avLst/>
              </a:prstGeom>
              <a:blipFill rotWithShape="1">
                <a:blip r:embed="rId3">
                  <a:alphaModFix/>
                </a:blip>
                <a:stretch>
                  <a:fillRect/>
                </a:stretch>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mbria"/>
                  <a:ea typeface="Cambria"/>
                  <a:cs typeface="Cambria"/>
                  <a:sym typeface="Cambria"/>
                </a:endParaRPr>
              </a:p>
            </p:txBody>
          </p:sp>
          <p:sp>
            <p:nvSpPr>
              <p:cNvPr id="2312" name="Google Shape;2312;p56"/>
              <p:cNvSpPr/>
              <p:nvPr/>
            </p:nvSpPr>
            <p:spPr>
              <a:xfrm rot="-925728">
                <a:off x="5847841" y="2140193"/>
                <a:ext cx="2537275" cy="403461"/>
              </a:xfrm>
              <a:custGeom>
                <a:avLst/>
                <a:gdLst/>
                <a:ahLst/>
                <a:cxnLst/>
                <a:rect l="l" t="t" r="r" b="b"/>
                <a:pathLst>
                  <a:path w="2336800" h="308906" extrusionOk="0">
                    <a:moveTo>
                      <a:pt x="2069995" y="55099"/>
                    </a:moveTo>
                    <a:cubicBezTo>
                      <a:pt x="2141428" y="66591"/>
                      <a:pt x="2200638" y="79473"/>
                      <a:pt x="2244982" y="93392"/>
                    </a:cubicBezTo>
                    <a:cubicBezTo>
                      <a:pt x="2304106" y="111952"/>
                      <a:pt x="2336800" y="132357"/>
                      <a:pt x="2336800" y="153776"/>
                    </a:cubicBezTo>
                    <a:cubicBezTo>
                      <a:pt x="2336801" y="239452"/>
                      <a:pt x="1813690" y="308906"/>
                      <a:pt x="1168400" y="308906"/>
                    </a:cubicBezTo>
                    <a:cubicBezTo>
                      <a:pt x="523110" y="308906"/>
                      <a:pt x="1" y="239452"/>
                      <a:pt x="0" y="153776"/>
                    </a:cubicBezTo>
                    <a:cubicBezTo>
                      <a:pt x="0" y="110938"/>
                      <a:pt x="126981" y="38171"/>
                      <a:pt x="372247" y="0"/>
                    </a:cubicBezTo>
                  </a:path>
                </a:pathLst>
              </a:custGeom>
              <a:noFill/>
              <a:ln w="12700" cap="flat" cmpd="sng">
                <a:solidFill>
                  <a:srgbClr val="CCA4AE"/>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mbria"/>
                  <a:ea typeface="Cambria"/>
                  <a:cs typeface="Cambria"/>
                  <a:sym typeface="Cambria"/>
                </a:endParaRPr>
              </a:p>
            </p:txBody>
          </p:sp>
        </p:grpSp>
        <p:grpSp>
          <p:nvGrpSpPr>
            <p:cNvPr id="2313" name="Google Shape;2313;p56"/>
            <p:cNvGrpSpPr/>
            <p:nvPr/>
          </p:nvGrpSpPr>
          <p:grpSpPr>
            <a:xfrm rot="3600000">
              <a:off x="5976429" y="1535838"/>
              <a:ext cx="2667477" cy="2010354"/>
              <a:chOff x="2722806" y="5254728"/>
              <a:chExt cx="8928389" cy="6728889"/>
            </a:xfrm>
          </p:grpSpPr>
          <p:sp>
            <p:nvSpPr>
              <p:cNvPr id="2314" name="Google Shape;2314;p56"/>
              <p:cNvSpPr/>
              <p:nvPr/>
            </p:nvSpPr>
            <p:spPr>
              <a:xfrm rot="10800000" flipH="1">
                <a:off x="2778880" y="5320147"/>
                <a:ext cx="6607380" cy="6598050"/>
              </a:xfrm>
              <a:custGeom>
                <a:avLst/>
                <a:gdLst/>
                <a:ahLst/>
                <a:cxnLst/>
                <a:rect l="l" t="t" r="r" b="b"/>
                <a:pathLst>
                  <a:path w="4242" h="4236" extrusionOk="0">
                    <a:moveTo>
                      <a:pt x="3633" y="3603"/>
                    </a:moveTo>
                    <a:lnTo>
                      <a:pt x="2892" y="4091"/>
                    </a:lnTo>
                    <a:lnTo>
                      <a:pt x="2019" y="4236"/>
                    </a:lnTo>
                    <a:lnTo>
                      <a:pt x="1157" y="4013"/>
                    </a:lnTo>
                    <a:lnTo>
                      <a:pt x="464" y="3459"/>
                    </a:lnTo>
                    <a:lnTo>
                      <a:pt x="54" y="2675"/>
                    </a:lnTo>
                    <a:lnTo>
                      <a:pt x="0" y="1790"/>
                    </a:lnTo>
                    <a:lnTo>
                      <a:pt x="313" y="958"/>
                    </a:lnTo>
                    <a:lnTo>
                      <a:pt x="934" y="325"/>
                    </a:lnTo>
                    <a:lnTo>
                      <a:pt x="1759" y="0"/>
                    </a:lnTo>
                    <a:lnTo>
                      <a:pt x="2651" y="36"/>
                    </a:lnTo>
                    <a:lnTo>
                      <a:pt x="3440" y="434"/>
                    </a:lnTo>
                    <a:lnTo>
                      <a:pt x="4007" y="1121"/>
                    </a:lnTo>
                    <a:lnTo>
                      <a:pt x="4242" y="1976"/>
                    </a:lnTo>
                    <a:lnTo>
                      <a:pt x="4109" y="2850"/>
                    </a:lnTo>
                    <a:lnTo>
                      <a:pt x="3633" y="3603"/>
                    </a:lnTo>
                    <a:close/>
                  </a:path>
                </a:pathLst>
              </a:custGeom>
              <a:no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mbria"/>
                  <a:ea typeface="Cambria"/>
                  <a:cs typeface="Cambria"/>
                  <a:sym typeface="Cambria"/>
                </a:endParaRPr>
              </a:p>
            </p:txBody>
          </p:sp>
          <p:cxnSp>
            <p:nvCxnSpPr>
              <p:cNvPr id="2315" name="Google Shape;2315;p56"/>
              <p:cNvCxnSpPr/>
              <p:nvPr/>
            </p:nvCxnSpPr>
            <p:spPr>
              <a:xfrm>
                <a:off x="4233687" y="11411970"/>
                <a:ext cx="2674416" cy="450150"/>
              </a:xfrm>
              <a:prstGeom prst="straightConnector1">
                <a:avLst/>
              </a:prstGeom>
              <a:noFill/>
              <a:ln w="9525" cap="flat" cmpd="sng">
                <a:solidFill>
                  <a:srgbClr val="A4545D">
                    <a:alpha val="33725"/>
                  </a:srgbClr>
                </a:solidFill>
                <a:prstDash val="solid"/>
                <a:miter lim="800000"/>
                <a:headEnd type="none" w="sm" len="sm"/>
                <a:tailEnd type="none" w="sm" len="sm"/>
              </a:ln>
            </p:spPr>
          </p:cxnSp>
          <p:cxnSp>
            <p:nvCxnSpPr>
              <p:cNvPr id="2316" name="Google Shape;2316;p56"/>
              <p:cNvCxnSpPr/>
              <p:nvPr/>
            </p:nvCxnSpPr>
            <p:spPr>
              <a:xfrm rot="10800000" flipH="1">
                <a:off x="6908106" y="10172114"/>
                <a:ext cx="2112119" cy="1690013"/>
              </a:xfrm>
              <a:prstGeom prst="straightConnector1">
                <a:avLst/>
              </a:prstGeom>
              <a:noFill/>
              <a:ln w="9525" cap="flat" cmpd="sng">
                <a:solidFill>
                  <a:srgbClr val="A4545D">
                    <a:alpha val="33725"/>
                  </a:srgbClr>
                </a:solidFill>
                <a:prstDash val="solid"/>
                <a:miter lim="800000"/>
                <a:headEnd type="none" w="sm" len="sm"/>
                <a:tailEnd type="none" w="sm" len="sm"/>
              </a:ln>
            </p:spPr>
          </p:cxnSp>
          <p:cxnSp>
            <p:nvCxnSpPr>
              <p:cNvPr id="2317" name="Google Shape;2317;p56"/>
              <p:cNvCxnSpPr/>
              <p:nvPr/>
            </p:nvCxnSpPr>
            <p:spPr>
              <a:xfrm rot="10800000">
                <a:off x="8437680" y="6306118"/>
                <a:ext cx="582546" cy="3865991"/>
              </a:xfrm>
              <a:prstGeom prst="straightConnector1">
                <a:avLst/>
              </a:prstGeom>
              <a:noFill/>
              <a:ln w="9525" cap="flat" cmpd="sng">
                <a:solidFill>
                  <a:srgbClr val="A4545D">
                    <a:alpha val="33725"/>
                  </a:srgbClr>
                </a:solidFill>
                <a:prstDash val="solid"/>
                <a:miter lim="800000"/>
                <a:headEnd type="none" w="sm" len="sm"/>
                <a:tailEnd type="none" w="sm" len="sm"/>
              </a:ln>
            </p:spPr>
          </p:cxnSp>
          <p:cxnSp>
            <p:nvCxnSpPr>
              <p:cNvPr id="2318" name="Google Shape;2318;p56"/>
              <p:cNvCxnSpPr/>
              <p:nvPr/>
            </p:nvCxnSpPr>
            <p:spPr>
              <a:xfrm>
                <a:off x="5923692" y="5320147"/>
                <a:ext cx="524913" cy="844226"/>
              </a:xfrm>
              <a:prstGeom prst="straightConnector1">
                <a:avLst/>
              </a:prstGeom>
              <a:noFill/>
              <a:ln w="9525" cap="flat" cmpd="sng">
                <a:solidFill>
                  <a:srgbClr val="A4545D">
                    <a:alpha val="33725"/>
                  </a:srgbClr>
                </a:solidFill>
                <a:prstDash val="solid"/>
                <a:miter lim="800000"/>
                <a:headEnd type="none" w="sm" len="sm"/>
                <a:tailEnd type="none" w="sm" len="sm"/>
              </a:ln>
            </p:spPr>
          </p:cxnSp>
          <p:cxnSp>
            <p:nvCxnSpPr>
              <p:cNvPr id="2319" name="Google Shape;2319;p56"/>
              <p:cNvCxnSpPr/>
              <p:nvPr/>
            </p:nvCxnSpPr>
            <p:spPr>
              <a:xfrm>
                <a:off x="6448609" y="6164374"/>
                <a:ext cx="1989071" cy="141744"/>
              </a:xfrm>
              <a:prstGeom prst="straightConnector1">
                <a:avLst/>
              </a:prstGeom>
              <a:noFill/>
              <a:ln w="9525" cap="flat" cmpd="sng">
                <a:solidFill>
                  <a:srgbClr val="A4545D">
                    <a:alpha val="33725"/>
                  </a:srgbClr>
                </a:solidFill>
                <a:prstDash val="solid"/>
                <a:miter lim="800000"/>
                <a:headEnd type="none" w="sm" len="sm"/>
                <a:tailEnd type="none" w="sm" len="sm"/>
              </a:ln>
            </p:spPr>
          </p:cxnSp>
          <p:cxnSp>
            <p:nvCxnSpPr>
              <p:cNvPr id="2320" name="Google Shape;2320;p56"/>
              <p:cNvCxnSpPr/>
              <p:nvPr/>
            </p:nvCxnSpPr>
            <p:spPr>
              <a:xfrm rot="10800000" flipH="1">
                <a:off x="6448609" y="5546001"/>
                <a:ext cx="834881" cy="618373"/>
              </a:xfrm>
              <a:prstGeom prst="straightConnector1">
                <a:avLst/>
              </a:prstGeom>
              <a:noFill/>
              <a:ln w="9525" cap="flat" cmpd="sng">
                <a:solidFill>
                  <a:srgbClr val="A4545D">
                    <a:alpha val="33725"/>
                  </a:srgbClr>
                </a:solidFill>
                <a:prstDash val="solid"/>
                <a:miter lim="800000"/>
                <a:headEnd type="none" w="sm" len="sm"/>
                <a:tailEnd type="none" w="sm" len="sm"/>
              </a:ln>
            </p:spPr>
          </p:cxnSp>
          <p:cxnSp>
            <p:nvCxnSpPr>
              <p:cNvPr id="2321" name="Google Shape;2321;p56"/>
              <p:cNvCxnSpPr/>
              <p:nvPr/>
            </p:nvCxnSpPr>
            <p:spPr>
              <a:xfrm rot="10800000">
                <a:off x="4581038" y="5667494"/>
                <a:ext cx="1867577" cy="496879"/>
              </a:xfrm>
              <a:prstGeom prst="straightConnector1">
                <a:avLst/>
              </a:prstGeom>
              <a:noFill/>
              <a:ln w="9525" cap="flat" cmpd="sng">
                <a:solidFill>
                  <a:srgbClr val="A4545D">
                    <a:alpha val="33725"/>
                  </a:srgbClr>
                </a:solidFill>
                <a:prstDash val="solid"/>
                <a:miter lim="800000"/>
                <a:headEnd type="none" w="sm" len="sm"/>
                <a:tailEnd type="none" w="sm" len="sm"/>
              </a:ln>
            </p:spPr>
          </p:cxnSp>
          <p:cxnSp>
            <p:nvCxnSpPr>
              <p:cNvPr id="2322" name="Google Shape;2322;p56"/>
              <p:cNvCxnSpPr/>
              <p:nvPr/>
            </p:nvCxnSpPr>
            <p:spPr>
              <a:xfrm flipH="1">
                <a:off x="2862994" y="5667494"/>
                <a:ext cx="1718044" cy="2084085"/>
              </a:xfrm>
              <a:prstGeom prst="straightConnector1">
                <a:avLst/>
              </a:prstGeom>
              <a:noFill/>
              <a:ln w="9525" cap="flat" cmpd="sng">
                <a:solidFill>
                  <a:srgbClr val="A4545D">
                    <a:alpha val="33725"/>
                  </a:srgbClr>
                </a:solidFill>
                <a:prstDash val="solid"/>
                <a:miter lim="800000"/>
                <a:headEnd type="none" w="sm" len="sm"/>
                <a:tailEnd type="none" w="sm" len="sm"/>
              </a:ln>
            </p:spPr>
          </p:cxnSp>
          <p:cxnSp>
            <p:nvCxnSpPr>
              <p:cNvPr id="2323" name="Google Shape;2323;p56"/>
              <p:cNvCxnSpPr/>
              <p:nvPr/>
            </p:nvCxnSpPr>
            <p:spPr>
              <a:xfrm>
                <a:off x="2862994" y="7751583"/>
                <a:ext cx="1370699" cy="3660393"/>
              </a:xfrm>
              <a:prstGeom prst="straightConnector1">
                <a:avLst/>
              </a:prstGeom>
              <a:noFill/>
              <a:ln w="9525" cap="flat" cmpd="sng">
                <a:solidFill>
                  <a:srgbClr val="A4545D">
                    <a:alpha val="33725"/>
                  </a:srgbClr>
                </a:solidFill>
                <a:prstDash val="solid"/>
                <a:miter lim="800000"/>
                <a:headEnd type="none" w="sm" len="sm"/>
                <a:tailEnd type="none" w="sm" len="sm"/>
              </a:ln>
            </p:spPr>
          </p:cxnSp>
          <p:cxnSp>
            <p:nvCxnSpPr>
              <p:cNvPr id="2324" name="Google Shape;2324;p56"/>
              <p:cNvCxnSpPr/>
              <p:nvPr/>
            </p:nvCxnSpPr>
            <p:spPr>
              <a:xfrm rot="10800000">
                <a:off x="8785019" y="8623845"/>
                <a:ext cx="601238" cy="216508"/>
              </a:xfrm>
              <a:prstGeom prst="straightConnector1">
                <a:avLst/>
              </a:prstGeom>
              <a:noFill/>
              <a:ln w="9525" cap="flat" cmpd="sng">
                <a:solidFill>
                  <a:srgbClr val="A4545D">
                    <a:alpha val="33725"/>
                  </a:srgbClr>
                </a:solidFill>
                <a:prstDash val="solid"/>
                <a:miter lim="800000"/>
                <a:headEnd type="none" w="sm" len="sm"/>
                <a:tailEnd type="none" w="sm" len="sm"/>
              </a:ln>
            </p:spPr>
          </p:cxnSp>
          <p:cxnSp>
            <p:nvCxnSpPr>
              <p:cNvPr id="2325" name="Google Shape;2325;p56"/>
              <p:cNvCxnSpPr/>
              <p:nvPr/>
            </p:nvCxnSpPr>
            <p:spPr>
              <a:xfrm rot="10800000" flipH="1">
                <a:off x="8785019" y="7413578"/>
                <a:ext cx="356690" cy="1210267"/>
              </a:xfrm>
              <a:prstGeom prst="straightConnector1">
                <a:avLst/>
              </a:prstGeom>
              <a:noFill/>
              <a:ln w="9525" cap="flat" cmpd="sng">
                <a:solidFill>
                  <a:srgbClr val="A4545D">
                    <a:alpha val="33725"/>
                  </a:srgbClr>
                </a:solidFill>
                <a:prstDash val="solid"/>
                <a:miter lim="800000"/>
                <a:headEnd type="none" w="sm" len="sm"/>
                <a:tailEnd type="none" w="sm" len="sm"/>
              </a:ln>
            </p:spPr>
          </p:cxnSp>
          <p:cxnSp>
            <p:nvCxnSpPr>
              <p:cNvPr id="2326" name="Google Shape;2326;p56"/>
              <p:cNvCxnSpPr/>
              <p:nvPr/>
            </p:nvCxnSpPr>
            <p:spPr>
              <a:xfrm rot="10800000" flipH="1">
                <a:off x="3266410" y="9496110"/>
                <a:ext cx="253890" cy="929896"/>
              </a:xfrm>
              <a:prstGeom prst="straightConnector1">
                <a:avLst/>
              </a:prstGeom>
              <a:noFill/>
              <a:ln w="9525" cap="flat" cmpd="sng">
                <a:solidFill>
                  <a:srgbClr val="A4545D">
                    <a:alpha val="33725"/>
                  </a:srgbClr>
                </a:solidFill>
                <a:prstDash val="solid"/>
                <a:miter lim="800000"/>
                <a:headEnd type="none" w="sm" len="sm"/>
                <a:tailEnd type="none" w="sm" len="sm"/>
              </a:ln>
            </p:spPr>
          </p:cxnSp>
          <p:cxnSp>
            <p:nvCxnSpPr>
              <p:cNvPr id="2327" name="Google Shape;2327;p56"/>
              <p:cNvCxnSpPr/>
              <p:nvPr/>
            </p:nvCxnSpPr>
            <p:spPr>
              <a:xfrm rot="10800000">
                <a:off x="2778880" y="9130070"/>
                <a:ext cx="741423" cy="366041"/>
              </a:xfrm>
              <a:prstGeom prst="straightConnector1">
                <a:avLst/>
              </a:prstGeom>
              <a:noFill/>
              <a:ln w="9525" cap="flat" cmpd="sng">
                <a:solidFill>
                  <a:srgbClr val="A4545D">
                    <a:alpha val="33725"/>
                  </a:srgbClr>
                </a:solidFill>
                <a:prstDash val="solid"/>
                <a:miter lim="800000"/>
                <a:headEnd type="none" w="sm" len="sm"/>
                <a:tailEnd type="none" w="sm" len="sm"/>
              </a:ln>
            </p:spPr>
          </p:cxnSp>
          <p:cxnSp>
            <p:nvCxnSpPr>
              <p:cNvPr id="2328" name="Google Shape;2328;p56"/>
              <p:cNvCxnSpPr/>
              <p:nvPr/>
            </p:nvCxnSpPr>
            <p:spPr>
              <a:xfrm rot="10800000" flipH="1">
                <a:off x="4233687" y="10172114"/>
                <a:ext cx="4786531" cy="1239862"/>
              </a:xfrm>
              <a:prstGeom prst="straightConnector1">
                <a:avLst/>
              </a:prstGeom>
              <a:noFill/>
              <a:ln w="9525" cap="flat" cmpd="sng">
                <a:solidFill>
                  <a:srgbClr val="A4545D">
                    <a:alpha val="33725"/>
                  </a:srgbClr>
                </a:solidFill>
                <a:prstDash val="solid"/>
                <a:miter lim="800000"/>
                <a:headEnd type="none" w="sm" len="sm"/>
                <a:tailEnd type="none" w="sm" len="sm"/>
              </a:ln>
            </p:spPr>
          </p:cxnSp>
          <p:cxnSp>
            <p:nvCxnSpPr>
              <p:cNvPr id="2329" name="Google Shape;2329;p56"/>
              <p:cNvCxnSpPr/>
              <p:nvPr/>
            </p:nvCxnSpPr>
            <p:spPr>
              <a:xfrm flipH="1">
                <a:off x="7584106" y="6306114"/>
                <a:ext cx="853571" cy="1632379"/>
              </a:xfrm>
              <a:prstGeom prst="straightConnector1">
                <a:avLst/>
              </a:prstGeom>
              <a:noFill/>
              <a:ln w="9525" cap="flat" cmpd="sng">
                <a:solidFill>
                  <a:srgbClr val="A4545D">
                    <a:alpha val="33725"/>
                  </a:srgbClr>
                </a:solidFill>
                <a:prstDash val="solid"/>
                <a:miter lim="800000"/>
                <a:headEnd type="none" w="sm" len="sm"/>
                <a:tailEnd type="none" w="sm" len="sm"/>
              </a:ln>
            </p:spPr>
          </p:cxnSp>
          <p:cxnSp>
            <p:nvCxnSpPr>
              <p:cNvPr id="2330" name="Google Shape;2330;p56"/>
              <p:cNvCxnSpPr/>
              <p:nvPr/>
            </p:nvCxnSpPr>
            <p:spPr>
              <a:xfrm>
                <a:off x="4581038" y="5667494"/>
                <a:ext cx="0" cy="1295933"/>
              </a:xfrm>
              <a:prstGeom prst="straightConnector1">
                <a:avLst/>
              </a:prstGeom>
              <a:noFill/>
              <a:ln w="9525" cap="flat" cmpd="sng">
                <a:solidFill>
                  <a:srgbClr val="A4545D">
                    <a:alpha val="33725"/>
                  </a:srgbClr>
                </a:solidFill>
                <a:prstDash val="solid"/>
                <a:miter lim="800000"/>
                <a:headEnd type="none" w="sm" len="sm"/>
                <a:tailEnd type="none" w="sm" len="sm"/>
              </a:ln>
            </p:spPr>
          </p:cxnSp>
          <p:cxnSp>
            <p:nvCxnSpPr>
              <p:cNvPr id="2331" name="Google Shape;2331;p56"/>
              <p:cNvCxnSpPr/>
              <p:nvPr/>
            </p:nvCxnSpPr>
            <p:spPr>
              <a:xfrm rot="10800000" flipH="1">
                <a:off x="2862994" y="6963428"/>
                <a:ext cx="1718044" cy="788152"/>
              </a:xfrm>
              <a:prstGeom prst="straightConnector1">
                <a:avLst/>
              </a:prstGeom>
              <a:noFill/>
              <a:ln w="9525" cap="flat" cmpd="sng">
                <a:solidFill>
                  <a:srgbClr val="A4545D">
                    <a:alpha val="33725"/>
                  </a:srgbClr>
                </a:solidFill>
                <a:prstDash val="solid"/>
                <a:miter lim="800000"/>
                <a:headEnd type="none" w="sm" len="sm"/>
                <a:tailEnd type="none" w="sm" len="sm"/>
              </a:ln>
            </p:spPr>
          </p:cxnSp>
          <p:cxnSp>
            <p:nvCxnSpPr>
              <p:cNvPr id="2332" name="Google Shape;2332;p56"/>
              <p:cNvCxnSpPr/>
              <p:nvPr/>
            </p:nvCxnSpPr>
            <p:spPr>
              <a:xfrm rot="10800000" flipH="1">
                <a:off x="4581038" y="6164374"/>
                <a:ext cx="1867577" cy="799054"/>
              </a:xfrm>
              <a:prstGeom prst="straightConnector1">
                <a:avLst/>
              </a:prstGeom>
              <a:noFill/>
              <a:ln w="9525" cap="flat" cmpd="sng">
                <a:solidFill>
                  <a:srgbClr val="A4545D">
                    <a:alpha val="33725"/>
                  </a:srgbClr>
                </a:solidFill>
                <a:prstDash val="solid"/>
                <a:miter lim="800000"/>
                <a:headEnd type="none" w="sm" len="sm"/>
                <a:tailEnd type="none" w="sm" len="sm"/>
              </a:ln>
            </p:spPr>
          </p:cxnSp>
          <p:cxnSp>
            <p:nvCxnSpPr>
              <p:cNvPr id="2333" name="Google Shape;2333;p56"/>
              <p:cNvCxnSpPr/>
              <p:nvPr/>
            </p:nvCxnSpPr>
            <p:spPr>
              <a:xfrm>
                <a:off x="6504680" y="6173716"/>
                <a:ext cx="1079422" cy="1764774"/>
              </a:xfrm>
              <a:prstGeom prst="straightConnector1">
                <a:avLst/>
              </a:prstGeom>
              <a:noFill/>
              <a:ln w="9525" cap="flat" cmpd="sng">
                <a:solidFill>
                  <a:srgbClr val="A4545D">
                    <a:alpha val="33725"/>
                  </a:srgbClr>
                </a:solidFill>
                <a:prstDash val="solid"/>
                <a:miter lim="800000"/>
                <a:headEnd type="none" w="sm" len="sm"/>
                <a:tailEnd type="none" w="sm" len="sm"/>
              </a:ln>
            </p:spPr>
          </p:cxnSp>
          <p:cxnSp>
            <p:nvCxnSpPr>
              <p:cNvPr id="2334" name="Google Shape;2334;p56"/>
              <p:cNvCxnSpPr/>
              <p:nvPr/>
            </p:nvCxnSpPr>
            <p:spPr>
              <a:xfrm>
                <a:off x="7584106" y="7938496"/>
                <a:ext cx="1200916" cy="685352"/>
              </a:xfrm>
              <a:prstGeom prst="straightConnector1">
                <a:avLst/>
              </a:prstGeom>
              <a:noFill/>
              <a:ln w="9525" cap="flat" cmpd="sng">
                <a:solidFill>
                  <a:srgbClr val="A4545D">
                    <a:alpha val="33725"/>
                  </a:srgbClr>
                </a:solidFill>
                <a:prstDash val="solid"/>
                <a:miter lim="800000"/>
                <a:headEnd type="none" w="sm" len="sm"/>
                <a:tailEnd type="none" w="sm" len="sm"/>
              </a:ln>
            </p:spPr>
          </p:cxnSp>
          <p:cxnSp>
            <p:nvCxnSpPr>
              <p:cNvPr id="2335" name="Google Shape;2335;p56"/>
              <p:cNvCxnSpPr/>
              <p:nvPr/>
            </p:nvCxnSpPr>
            <p:spPr>
              <a:xfrm>
                <a:off x="10215079" y="9513996"/>
                <a:ext cx="1436116" cy="2233616"/>
              </a:xfrm>
              <a:prstGeom prst="straightConnector1">
                <a:avLst/>
              </a:prstGeom>
              <a:noFill/>
              <a:ln w="9525" cap="flat" cmpd="sng">
                <a:solidFill>
                  <a:srgbClr val="A4545D">
                    <a:alpha val="33725"/>
                  </a:srgbClr>
                </a:solidFill>
                <a:prstDash val="solid"/>
                <a:miter lim="800000"/>
                <a:headEnd type="none" w="sm" len="sm"/>
                <a:tailEnd type="none" w="sm" len="sm"/>
              </a:ln>
            </p:spPr>
          </p:cxnSp>
          <p:cxnSp>
            <p:nvCxnSpPr>
              <p:cNvPr id="2336" name="Google Shape;2336;p56"/>
              <p:cNvCxnSpPr/>
              <p:nvPr/>
            </p:nvCxnSpPr>
            <p:spPr>
              <a:xfrm rot="10800000">
                <a:off x="5998460" y="10950921"/>
                <a:ext cx="909646" cy="911206"/>
              </a:xfrm>
              <a:prstGeom prst="straightConnector1">
                <a:avLst/>
              </a:prstGeom>
              <a:noFill/>
              <a:ln w="9525" cap="flat" cmpd="sng">
                <a:solidFill>
                  <a:srgbClr val="A4545D">
                    <a:alpha val="33725"/>
                  </a:srgbClr>
                </a:solidFill>
                <a:prstDash val="solid"/>
                <a:miter lim="800000"/>
                <a:headEnd type="none" w="sm" len="sm"/>
                <a:tailEnd type="none" w="sm" len="sm"/>
              </a:ln>
            </p:spPr>
          </p:cxnSp>
          <p:sp>
            <p:nvSpPr>
              <p:cNvPr id="2337" name="Google Shape;2337;p56"/>
              <p:cNvSpPr/>
              <p:nvPr/>
            </p:nvSpPr>
            <p:spPr>
              <a:xfrm rot="10800000" flipH="1">
                <a:off x="5443948" y="11862123"/>
                <a:ext cx="123050" cy="121494"/>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mbria"/>
                  <a:ea typeface="Cambria"/>
                  <a:cs typeface="Cambria"/>
                  <a:sym typeface="Cambria"/>
                </a:endParaRPr>
              </a:p>
            </p:txBody>
          </p:sp>
          <p:sp>
            <p:nvSpPr>
              <p:cNvPr id="2338" name="Google Shape;2338;p56"/>
              <p:cNvSpPr/>
              <p:nvPr/>
            </p:nvSpPr>
            <p:spPr>
              <a:xfrm rot="10800000" flipH="1">
                <a:off x="6842686" y="11796703"/>
                <a:ext cx="121494" cy="121494"/>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mbria"/>
                  <a:ea typeface="Cambria"/>
                  <a:cs typeface="Cambria"/>
                  <a:sym typeface="Cambria"/>
                </a:endParaRPr>
              </a:p>
            </p:txBody>
          </p:sp>
          <p:sp>
            <p:nvSpPr>
              <p:cNvPr id="2339" name="Google Shape;2339;p56"/>
              <p:cNvSpPr/>
              <p:nvPr/>
            </p:nvSpPr>
            <p:spPr>
              <a:xfrm rot="10800000" flipH="1">
                <a:off x="8127709" y="11158083"/>
                <a:ext cx="123050" cy="121494"/>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mbria"/>
                  <a:ea typeface="Cambria"/>
                  <a:cs typeface="Cambria"/>
                  <a:sym typeface="Cambria"/>
                </a:endParaRPr>
              </a:p>
            </p:txBody>
          </p:sp>
          <p:sp>
            <p:nvSpPr>
              <p:cNvPr id="2340" name="Google Shape;2340;p56"/>
              <p:cNvSpPr/>
              <p:nvPr/>
            </p:nvSpPr>
            <p:spPr>
              <a:xfrm rot="10800000" flipH="1">
                <a:off x="8954802" y="10116036"/>
                <a:ext cx="121494" cy="121494"/>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mbria"/>
                  <a:ea typeface="Cambria"/>
                  <a:cs typeface="Cambria"/>
                  <a:sym typeface="Cambria"/>
                </a:endParaRPr>
              </a:p>
            </p:txBody>
          </p:sp>
          <p:sp>
            <p:nvSpPr>
              <p:cNvPr id="2341" name="Google Shape;2341;p56"/>
              <p:cNvSpPr/>
              <p:nvPr/>
            </p:nvSpPr>
            <p:spPr>
              <a:xfrm rot="10800000" flipH="1">
                <a:off x="5942382" y="10894843"/>
                <a:ext cx="121494" cy="121494"/>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mbria"/>
                  <a:ea typeface="Cambria"/>
                  <a:cs typeface="Cambria"/>
                  <a:sym typeface="Cambria"/>
                </a:endParaRPr>
              </a:p>
            </p:txBody>
          </p:sp>
          <p:sp>
            <p:nvSpPr>
              <p:cNvPr id="2342" name="Google Shape;2342;p56"/>
              <p:cNvSpPr/>
              <p:nvPr/>
            </p:nvSpPr>
            <p:spPr>
              <a:xfrm rot="10800000" flipH="1">
                <a:off x="4177612" y="11354338"/>
                <a:ext cx="121494" cy="123050"/>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mbria"/>
                  <a:ea typeface="Cambria"/>
                  <a:cs typeface="Cambria"/>
                  <a:sym typeface="Cambria"/>
                </a:endParaRPr>
              </a:p>
            </p:txBody>
          </p:sp>
          <p:sp>
            <p:nvSpPr>
              <p:cNvPr id="2343" name="Google Shape;2343;p56"/>
              <p:cNvSpPr/>
              <p:nvPr/>
            </p:nvSpPr>
            <p:spPr>
              <a:xfrm rot="10800000" flipH="1">
                <a:off x="3200990" y="10369927"/>
                <a:ext cx="132399" cy="121494"/>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mbria"/>
                  <a:ea typeface="Cambria"/>
                  <a:cs typeface="Cambria"/>
                  <a:sym typeface="Cambria"/>
                </a:endParaRPr>
              </a:p>
            </p:txBody>
          </p:sp>
          <p:sp>
            <p:nvSpPr>
              <p:cNvPr id="2344" name="Google Shape;2344;p56"/>
              <p:cNvSpPr/>
              <p:nvPr/>
            </p:nvSpPr>
            <p:spPr>
              <a:xfrm rot="10800000" flipH="1">
                <a:off x="3454883" y="9430686"/>
                <a:ext cx="121494" cy="123050"/>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mbria"/>
                  <a:ea typeface="Cambria"/>
                  <a:cs typeface="Cambria"/>
                  <a:sym typeface="Cambria"/>
                </a:endParaRPr>
              </a:p>
            </p:txBody>
          </p:sp>
          <p:sp>
            <p:nvSpPr>
              <p:cNvPr id="2345" name="Google Shape;2345;p56"/>
              <p:cNvSpPr/>
              <p:nvPr/>
            </p:nvSpPr>
            <p:spPr>
              <a:xfrm rot="10800000" flipH="1">
                <a:off x="2722806" y="9073994"/>
                <a:ext cx="121494" cy="123050"/>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mbria"/>
                  <a:ea typeface="Cambria"/>
                  <a:cs typeface="Cambria"/>
                  <a:sym typeface="Cambria"/>
                </a:endParaRPr>
              </a:p>
            </p:txBody>
          </p:sp>
          <p:sp>
            <p:nvSpPr>
              <p:cNvPr id="2346" name="Google Shape;2346;p56"/>
              <p:cNvSpPr/>
              <p:nvPr/>
            </p:nvSpPr>
            <p:spPr>
              <a:xfrm rot="10800000" flipH="1">
                <a:off x="2806916" y="7695505"/>
                <a:ext cx="121494" cy="121494"/>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mbria"/>
                  <a:ea typeface="Cambria"/>
                  <a:cs typeface="Cambria"/>
                  <a:sym typeface="Cambria"/>
                </a:endParaRPr>
              </a:p>
            </p:txBody>
          </p:sp>
          <p:sp>
            <p:nvSpPr>
              <p:cNvPr id="2347" name="Google Shape;2347;p56"/>
              <p:cNvSpPr/>
              <p:nvPr/>
            </p:nvSpPr>
            <p:spPr>
              <a:xfrm rot="10800000" flipH="1">
                <a:off x="4524960" y="6896451"/>
                <a:ext cx="121494" cy="123050"/>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mbria"/>
                  <a:ea typeface="Cambria"/>
                  <a:cs typeface="Cambria"/>
                  <a:sym typeface="Cambria"/>
                </a:endParaRPr>
              </a:p>
            </p:txBody>
          </p:sp>
          <p:sp>
            <p:nvSpPr>
              <p:cNvPr id="2348" name="Google Shape;2348;p56"/>
              <p:cNvSpPr/>
              <p:nvPr/>
            </p:nvSpPr>
            <p:spPr>
              <a:xfrm rot="10800000" flipH="1">
                <a:off x="4524960" y="5602075"/>
                <a:ext cx="121494" cy="121494"/>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mbria"/>
                  <a:ea typeface="Cambria"/>
                  <a:cs typeface="Cambria"/>
                  <a:sym typeface="Cambria"/>
                </a:endParaRPr>
              </a:p>
            </p:txBody>
          </p:sp>
          <p:sp>
            <p:nvSpPr>
              <p:cNvPr id="2349" name="Google Shape;2349;p56"/>
              <p:cNvSpPr/>
              <p:nvPr/>
            </p:nvSpPr>
            <p:spPr>
              <a:xfrm rot="10800000" flipH="1">
                <a:off x="3454883" y="6436953"/>
                <a:ext cx="121494" cy="132398"/>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mbria"/>
                  <a:ea typeface="Cambria"/>
                  <a:cs typeface="Cambria"/>
                  <a:sym typeface="Cambria"/>
                </a:endParaRPr>
              </a:p>
            </p:txBody>
          </p:sp>
          <p:sp>
            <p:nvSpPr>
              <p:cNvPr id="2350" name="Google Shape;2350;p56"/>
              <p:cNvSpPr/>
              <p:nvPr/>
            </p:nvSpPr>
            <p:spPr>
              <a:xfrm rot="10800000" flipH="1">
                <a:off x="6392534" y="6108299"/>
                <a:ext cx="121494" cy="123050"/>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mbria"/>
                  <a:ea typeface="Cambria"/>
                  <a:cs typeface="Cambria"/>
                  <a:sym typeface="Cambria"/>
                </a:endParaRPr>
              </a:p>
            </p:txBody>
          </p:sp>
          <p:sp>
            <p:nvSpPr>
              <p:cNvPr id="2351" name="Google Shape;2351;p56"/>
              <p:cNvSpPr/>
              <p:nvPr/>
            </p:nvSpPr>
            <p:spPr>
              <a:xfrm rot="10800000" flipH="1">
                <a:off x="7227412" y="5489926"/>
                <a:ext cx="121494" cy="121494"/>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mbria"/>
                  <a:ea typeface="Cambria"/>
                  <a:cs typeface="Cambria"/>
                  <a:sym typeface="Cambria"/>
                </a:endParaRPr>
              </a:p>
            </p:txBody>
          </p:sp>
          <p:sp>
            <p:nvSpPr>
              <p:cNvPr id="2352" name="Google Shape;2352;p56"/>
              <p:cNvSpPr/>
              <p:nvPr/>
            </p:nvSpPr>
            <p:spPr>
              <a:xfrm rot="10800000" flipH="1">
                <a:off x="5875403" y="5254728"/>
                <a:ext cx="123050" cy="121494"/>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mbria"/>
                  <a:ea typeface="Cambria"/>
                  <a:cs typeface="Cambria"/>
                  <a:sym typeface="Cambria"/>
                </a:endParaRPr>
              </a:p>
            </p:txBody>
          </p:sp>
          <p:sp>
            <p:nvSpPr>
              <p:cNvPr id="2353" name="Google Shape;2353;p56"/>
              <p:cNvSpPr/>
              <p:nvPr/>
            </p:nvSpPr>
            <p:spPr>
              <a:xfrm rot="10800000" flipH="1">
                <a:off x="8381603" y="6250043"/>
                <a:ext cx="121494" cy="121494"/>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mbria"/>
                  <a:ea typeface="Cambria"/>
                  <a:cs typeface="Cambria"/>
                  <a:sym typeface="Cambria"/>
                </a:endParaRPr>
              </a:p>
            </p:txBody>
          </p:sp>
          <p:sp>
            <p:nvSpPr>
              <p:cNvPr id="2354" name="Google Shape;2354;p56"/>
              <p:cNvSpPr/>
              <p:nvPr/>
            </p:nvSpPr>
            <p:spPr>
              <a:xfrm rot="10800000" flipH="1">
                <a:off x="7528028" y="7882421"/>
                <a:ext cx="121494" cy="121494"/>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mbria"/>
                  <a:ea typeface="Cambria"/>
                  <a:cs typeface="Cambria"/>
                  <a:sym typeface="Cambria"/>
                </a:endParaRPr>
              </a:p>
            </p:txBody>
          </p:sp>
          <p:sp>
            <p:nvSpPr>
              <p:cNvPr id="2355" name="Google Shape;2355;p56"/>
              <p:cNvSpPr/>
              <p:nvPr/>
            </p:nvSpPr>
            <p:spPr>
              <a:xfrm rot="10800000" flipH="1">
                <a:off x="8728941" y="8558425"/>
                <a:ext cx="121494" cy="121494"/>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mbria"/>
                  <a:ea typeface="Cambria"/>
                  <a:cs typeface="Cambria"/>
                  <a:sym typeface="Cambria"/>
                </a:endParaRPr>
              </a:p>
            </p:txBody>
          </p:sp>
          <p:sp>
            <p:nvSpPr>
              <p:cNvPr id="2356" name="Google Shape;2356;p56"/>
              <p:cNvSpPr/>
              <p:nvPr/>
            </p:nvSpPr>
            <p:spPr>
              <a:xfrm rot="10800000" flipH="1">
                <a:off x="9085631" y="7357510"/>
                <a:ext cx="121494" cy="121494"/>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mbria"/>
                  <a:ea typeface="Cambria"/>
                  <a:cs typeface="Cambria"/>
                  <a:sym typeface="Cambria"/>
                </a:endParaRPr>
              </a:p>
            </p:txBody>
          </p:sp>
          <p:sp>
            <p:nvSpPr>
              <p:cNvPr id="2357" name="Google Shape;2357;p56"/>
              <p:cNvSpPr/>
              <p:nvPr/>
            </p:nvSpPr>
            <p:spPr>
              <a:xfrm rot="10800000" flipH="1">
                <a:off x="9330179" y="8782698"/>
                <a:ext cx="121494" cy="123050"/>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mbria"/>
                  <a:ea typeface="Cambria"/>
                  <a:cs typeface="Cambria"/>
                  <a:sym typeface="Cambria"/>
                </a:endParaRPr>
              </a:p>
            </p:txBody>
          </p:sp>
        </p:grpSp>
      </p:grpSp>
      <p:sp>
        <p:nvSpPr>
          <p:cNvPr id="2358" name="Google Shape;2358;p56"/>
          <p:cNvSpPr txBox="1"/>
          <p:nvPr/>
        </p:nvSpPr>
        <p:spPr>
          <a:xfrm>
            <a:off x="1871657" y="606214"/>
            <a:ext cx="9836088"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a:solidFill>
                  <a:schemeClr val="lt1"/>
                </a:solidFill>
                <a:latin typeface="Cambria"/>
                <a:ea typeface="Cambria"/>
                <a:cs typeface="Cambria"/>
                <a:sym typeface="Cambria"/>
              </a:rPr>
              <a:t>Possible Improvement in the future</a:t>
            </a:r>
            <a:endParaRPr/>
          </a:p>
        </p:txBody>
      </p:sp>
      <p:sp>
        <p:nvSpPr>
          <p:cNvPr id="2359" name="Google Shape;2359;p56"/>
          <p:cNvSpPr txBox="1"/>
          <p:nvPr/>
        </p:nvSpPr>
        <p:spPr>
          <a:xfrm>
            <a:off x="1885880" y="1379476"/>
            <a:ext cx="7160404"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dirty="0">
                <a:solidFill>
                  <a:schemeClr val="lt1"/>
                </a:solidFill>
                <a:latin typeface="Cambria"/>
                <a:ea typeface="Cambria"/>
                <a:cs typeface="Cambria"/>
                <a:sym typeface="Cambria"/>
              </a:rPr>
              <a:t>Data clean</a:t>
            </a:r>
            <a:r>
              <a:rPr lang="en-US" altLang="zh-CN" sz="2800" dirty="0">
                <a:solidFill>
                  <a:schemeClr val="lt1"/>
                </a:solidFill>
                <a:latin typeface="Cambria"/>
                <a:ea typeface="Cambria"/>
                <a:cs typeface="Cambria"/>
                <a:sym typeface="Cambria"/>
              </a:rPr>
              <a:t>ing</a:t>
            </a:r>
            <a:r>
              <a:rPr lang="en-US" sz="2800" dirty="0">
                <a:solidFill>
                  <a:schemeClr val="lt1"/>
                </a:solidFill>
                <a:latin typeface="Cambria"/>
                <a:ea typeface="Cambria"/>
                <a:cs typeface="Cambria"/>
                <a:sym typeface="Cambria"/>
              </a:rPr>
              <a:t> or try soft label</a:t>
            </a:r>
            <a:endParaRPr sz="2800" dirty="0">
              <a:solidFill>
                <a:schemeClr val="lt1"/>
              </a:solidFill>
              <a:latin typeface="Cambria"/>
              <a:ea typeface="Cambria"/>
              <a:cs typeface="Cambria"/>
              <a:sym typeface="Cambria"/>
            </a:endParaRPr>
          </a:p>
        </p:txBody>
      </p:sp>
      <p:pic>
        <p:nvPicPr>
          <p:cNvPr id="2360" name="Google Shape;2360;p56"/>
          <p:cNvPicPr preferRelativeResize="0"/>
          <p:nvPr/>
        </p:nvPicPr>
        <p:blipFill rotWithShape="1">
          <a:blip r:embed="rId4">
            <a:alphaModFix/>
          </a:blip>
          <a:srcRect/>
          <a:stretch/>
        </p:blipFill>
        <p:spPr>
          <a:xfrm>
            <a:off x="2378393" y="2152738"/>
            <a:ext cx="1230921" cy="1230921"/>
          </a:xfrm>
          <a:prstGeom prst="rect">
            <a:avLst/>
          </a:prstGeom>
          <a:noFill/>
          <a:ln>
            <a:noFill/>
          </a:ln>
        </p:spPr>
      </p:pic>
      <p:sp>
        <p:nvSpPr>
          <p:cNvPr id="2361" name="Google Shape;2361;p56"/>
          <p:cNvSpPr txBox="1"/>
          <p:nvPr/>
        </p:nvSpPr>
        <p:spPr>
          <a:xfrm>
            <a:off x="2885596" y="5240224"/>
            <a:ext cx="7160404"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a:solidFill>
                  <a:schemeClr val="lt1"/>
                </a:solidFill>
                <a:latin typeface="Cambria"/>
                <a:ea typeface="Cambria"/>
                <a:cs typeface="Cambria"/>
                <a:sym typeface="Cambria"/>
              </a:rPr>
              <a:t>Cartoon face</a:t>
            </a:r>
            <a:endParaRPr sz="2800">
              <a:solidFill>
                <a:schemeClr val="lt1"/>
              </a:solidFill>
              <a:latin typeface="Cambria"/>
              <a:ea typeface="Cambria"/>
              <a:cs typeface="Cambria"/>
              <a:sym typeface="Cambria"/>
            </a:endParaRPr>
          </a:p>
        </p:txBody>
      </p:sp>
      <p:pic>
        <p:nvPicPr>
          <p:cNvPr id="2362" name="Google Shape;2362;p56"/>
          <p:cNvPicPr preferRelativeResize="0"/>
          <p:nvPr/>
        </p:nvPicPr>
        <p:blipFill rotWithShape="1">
          <a:blip r:embed="rId5">
            <a:alphaModFix/>
          </a:blip>
          <a:srcRect/>
          <a:stretch/>
        </p:blipFill>
        <p:spPr>
          <a:xfrm>
            <a:off x="3754483" y="2180236"/>
            <a:ext cx="1211690" cy="1211690"/>
          </a:xfrm>
          <a:prstGeom prst="rect">
            <a:avLst/>
          </a:prstGeom>
          <a:noFill/>
          <a:ln>
            <a:noFill/>
          </a:ln>
        </p:spPr>
      </p:pic>
      <p:pic>
        <p:nvPicPr>
          <p:cNvPr id="2363" name="Google Shape;2363;p56"/>
          <p:cNvPicPr preferRelativeResize="0"/>
          <p:nvPr/>
        </p:nvPicPr>
        <p:blipFill rotWithShape="1">
          <a:blip r:embed="rId6">
            <a:alphaModFix/>
          </a:blip>
          <a:srcRect/>
          <a:stretch/>
        </p:blipFill>
        <p:spPr>
          <a:xfrm>
            <a:off x="2385923" y="3604398"/>
            <a:ext cx="1211690" cy="1211690"/>
          </a:xfrm>
          <a:prstGeom prst="rect">
            <a:avLst/>
          </a:prstGeom>
          <a:noFill/>
          <a:ln>
            <a:noFill/>
          </a:ln>
        </p:spPr>
      </p:pic>
      <p:pic>
        <p:nvPicPr>
          <p:cNvPr id="2364" name="Google Shape;2364;p56"/>
          <p:cNvPicPr preferRelativeResize="0"/>
          <p:nvPr/>
        </p:nvPicPr>
        <p:blipFill rotWithShape="1">
          <a:blip r:embed="rId7">
            <a:alphaModFix/>
          </a:blip>
          <a:srcRect/>
          <a:stretch/>
        </p:blipFill>
        <p:spPr>
          <a:xfrm>
            <a:off x="3754483" y="3582027"/>
            <a:ext cx="1234061" cy="1234061"/>
          </a:xfrm>
          <a:prstGeom prst="rect">
            <a:avLst/>
          </a:prstGeom>
          <a:noFill/>
          <a:ln>
            <a:noFill/>
          </a:ln>
        </p:spPr>
      </p:pic>
      <p:pic>
        <p:nvPicPr>
          <p:cNvPr id="2365" name="Google Shape;2365;p56"/>
          <p:cNvPicPr preferRelativeResize="0"/>
          <p:nvPr/>
        </p:nvPicPr>
        <p:blipFill rotWithShape="1">
          <a:blip r:embed="rId8">
            <a:alphaModFix/>
          </a:blip>
          <a:srcRect/>
          <a:stretch/>
        </p:blipFill>
        <p:spPr>
          <a:xfrm>
            <a:off x="6278618" y="2180236"/>
            <a:ext cx="1154530" cy="1154530"/>
          </a:xfrm>
          <a:prstGeom prst="rect">
            <a:avLst/>
          </a:prstGeom>
          <a:noFill/>
          <a:ln>
            <a:noFill/>
          </a:ln>
        </p:spPr>
      </p:pic>
      <p:pic>
        <p:nvPicPr>
          <p:cNvPr id="2366" name="Google Shape;2366;p56"/>
          <p:cNvPicPr preferRelativeResize="0"/>
          <p:nvPr/>
        </p:nvPicPr>
        <p:blipFill rotWithShape="1">
          <a:blip r:embed="rId9">
            <a:alphaModFix/>
          </a:blip>
          <a:srcRect/>
          <a:stretch/>
        </p:blipFill>
        <p:spPr>
          <a:xfrm>
            <a:off x="7613830" y="2152738"/>
            <a:ext cx="1154530" cy="1154530"/>
          </a:xfrm>
          <a:prstGeom prst="rect">
            <a:avLst/>
          </a:prstGeom>
          <a:noFill/>
          <a:ln>
            <a:noFill/>
          </a:ln>
        </p:spPr>
      </p:pic>
      <p:sp>
        <p:nvSpPr>
          <p:cNvPr id="2367" name="Google Shape;2367;p56"/>
          <p:cNvSpPr txBox="1"/>
          <p:nvPr/>
        </p:nvSpPr>
        <p:spPr>
          <a:xfrm>
            <a:off x="6799763" y="5240130"/>
            <a:ext cx="7160404"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a:solidFill>
                  <a:schemeClr val="lt1"/>
                </a:solidFill>
                <a:latin typeface="Cambria"/>
                <a:ea typeface="Cambria"/>
                <a:cs typeface="Cambria"/>
                <a:sym typeface="Cambria"/>
              </a:rPr>
              <a:t>Bad label</a:t>
            </a:r>
            <a:endParaRPr sz="2800">
              <a:solidFill>
                <a:schemeClr val="lt1"/>
              </a:solidFill>
              <a:latin typeface="Cambria"/>
              <a:ea typeface="Cambria"/>
              <a:cs typeface="Cambria"/>
              <a:sym typeface="Cambria"/>
            </a:endParaRPr>
          </a:p>
        </p:txBody>
      </p:sp>
      <p:pic>
        <p:nvPicPr>
          <p:cNvPr id="2368" name="Google Shape;2368;p56"/>
          <p:cNvPicPr preferRelativeResize="0"/>
          <p:nvPr/>
        </p:nvPicPr>
        <p:blipFill rotWithShape="1">
          <a:blip r:embed="rId10">
            <a:alphaModFix/>
          </a:blip>
          <a:srcRect/>
          <a:stretch/>
        </p:blipFill>
        <p:spPr>
          <a:xfrm>
            <a:off x="6278618" y="3635165"/>
            <a:ext cx="1234060" cy="1234060"/>
          </a:xfrm>
          <a:prstGeom prst="rect">
            <a:avLst/>
          </a:prstGeom>
          <a:noFill/>
          <a:ln>
            <a:noFill/>
          </a:ln>
        </p:spPr>
      </p:pic>
      <p:pic>
        <p:nvPicPr>
          <p:cNvPr id="2369" name="Google Shape;2369;p56"/>
          <p:cNvPicPr preferRelativeResize="0"/>
          <p:nvPr/>
        </p:nvPicPr>
        <p:blipFill rotWithShape="1">
          <a:blip r:embed="rId11">
            <a:alphaModFix/>
          </a:blip>
          <a:srcRect/>
          <a:stretch/>
        </p:blipFill>
        <p:spPr>
          <a:xfrm>
            <a:off x="7669549" y="3635165"/>
            <a:ext cx="1133203" cy="123406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advTm="29889"/>
    </mc:Choice>
    <mc:Fallback xmlns="">
      <p:transition spd="slow" advTm="29889"/>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373"/>
        <p:cNvGrpSpPr/>
        <p:nvPr/>
      </p:nvGrpSpPr>
      <p:grpSpPr>
        <a:xfrm>
          <a:off x="0" y="0"/>
          <a:ext cx="0" cy="0"/>
          <a:chOff x="0" y="0"/>
          <a:chExt cx="0" cy="0"/>
        </a:xfrm>
      </p:grpSpPr>
      <p:sp>
        <p:nvSpPr>
          <p:cNvPr id="2374" name="Google Shape;2374;p57"/>
          <p:cNvSpPr txBox="1"/>
          <p:nvPr/>
        </p:nvSpPr>
        <p:spPr>
          <a:xfrm>
            <a:off x="1888430" y="583298"/>
            <a:ext cx="5830957" cy="461624"/>
          </a:xfrm>
          <a:prstGeom prst="rect">
            <a:avLst/>
          </a:prstGeom>
          <a:noFill/>
          <a:ln>
            <a:noFill/>
          </a:ln>
        </p:spPr>
        <p:txBody>
          <a:bodyPr spcFirstLastPara="1" wrap="square" lIns="91425" tIns="45700" rIns="91425" bIns="45700" anchor="t" anchorCtr="0">
            <a:spAutoFit/>
          </a:bodyPr>
          <a:lstStyle/>
          <a:p>
            <a:pPr marL="0" lvl="0" indent="0">
              <a:buFont typeface="Arial"/>
              <a:buNone/>
            </a:pPr>
            <a:r>
              <a:rPr lang="en-US" sz="2400" dirty="0">
                <a:solidFill>
                  <a:schemeClr val="lt1"/>
                </a:solidFill>
                <a:latin typeface="Impact"/>
                <a:sym typeface="Cambria"/>
              </a:rPr>
              <a:t>Deal with the imbalanced label</a:t>
            </a:r>
            <a:endParaRPr sz="2400" dirty="0">
              <a:solidFill>
                <a:schemeClr val="lt1"/>
              </a:solidFill>
              <a:latin typeface="Impact"/>
              <a:sym typeface="Cambria"/>
            </a:endParaRPr>
          </a:p>
        </p:txBody>
      </p:sp>
      <p:sp>
        <p:nvSpPr>
          <p:cNvPr id="2375" name="Google Shape;2375;p57"/>
          <p:cNvSpPr txBox="1"/>
          <p:nvPr/>
        </p:nvSpPr>
        <p:spPr>
          <a:xfrm>
            <a:off x="5620632" y="2290985"/>
            <a:ext cx="4892464" cy="156966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chemeClr val="lt1"/>
                </a:solidFill>
                <a:latin typeface="Cambria"/>
                <a:ea typeface="Cambria"/>
                <a:cs typeface="Cambria"/>
                <a:sym typeface="Cambria"/>
              </a:rPr>
              <a:t>SMOTE works by utilizing a k-nearest neighbor algorithm to create synthetic data. SMOTE first start by choosing random data from the minority class, then k-nearest neighbors from the data are set. Synthetic data would then made between the random data and the randomly selected k-nearest neighbor.</a:t>
            </a:r>
            <a:endParaRPr sz="1600">
              <a:solidFill>
                <a:schemeClr val="lt1"/>
              </a:solidFill>
              <a:latin typeface="Cambria"/>
              <a:ea typeface="Cambria"/>
              <a:cs typeface="Cambria"/>
              <a:sym typeface="Cambria"/>
            </a:endParaRPr>
          </a:p>
        </p:txBody>
      </p:sp>
      <p:pic>
        <p:nvPicPr>
          <p:cNvPr id="2376" name="Google Shape;2376;p57"/>
          <p:cNvPicPr preferRelativeResize="0"/>
          <p:nvPr/>
        </p:nvPicPr>
        <p:blipFill rotWithShape="1">
          <a:blip r:embed="rId3">
            <a:alphaModFix/>
          </a:blip>
          <a:srcRect/>
          <a:stretch/>
        </p:blipFill>
        <p:spPr>
          <a:xfrm>
            <a:off x="1256047" y="1817424"/>
            <a:ext cx="3894157" cy="2164268"/>
          </a:xfrm>
          <a:prstGeom prst="rect">
            <a:avLst/>
          </a:prstGeom>
          <a:noFill/>
          <a:ln>
            <a:noFill/>
          </a:ln>
        </p:spPr>
      </p:pic>
      <p:sp>
        <p:nvSpPr>
          <p:cNvPr id="2377" name="Google Shape;2377;p57"/>
          <p:cNvSpPr txBox="1"/>
          <p:nvPr/>
        </p:nvSpPr>
        <p:spPr>
          <a:xfrm>
            <a:off x="238138" y="6165776"/>
            <a:ext cx="11953862"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lt1"/>
                </a:solidFill>
                <a:latin typeface="Cambria"/>
                <a:ea typeface="Cambria"/>
                <a:cs typeface="Cambria"/>
                <a:sym typeface="Cambria"/>
              </a:rPr>
              <a:t>Reference: Chawla N V, Bowyer K W, Hall L O, et al. SMOTE: synthetic minority over-sampling technique[J]. Journal of artificial intelligence research, 2002, 16: 321-357.</a:t>
            </a:r>
            <a:endParaRPr sz="1800">
              <a:solidFill>
                <a:schemeClr val="lt1"/>
              </a:solidFill>
              <a:latin typeface="Cambria"/>
              <a:ea typeface="Cambria"/>
              <a:cs typeface="Cambria"/>
              <a:sym typeface="Cambria"/>
            </a:endParaRPr>
          </a:p>
        </p:txBody>
      </p:sp>
      <p:pic>
        <p:nvPicPr>
          <p:cNvPr id="2378" name="Google Shape;2378;p57"/>
          <p:cNvPicPr preferRelativeResize="0"/>
          <p:nvPr/>
        </p:nvPicPr>
        <p:blipFill rotWithShape="1">
          <a:blip r:embed="rId4">
            <a:alphaModFix/>
          </a:blip>
          <a:srcRect/>
          <a:stretch/>
        </p:blipFill>
        <p:spPr>
          <a:xfrm>
            <a:off x="5721338" y="1817424"/>
            <a:ext cx="4486275" cy="485528"/>
          </a:xfrm>
          <a:prstGeom prst="rect">
            <a:avLst/>
          </a:prstGeom>
          <a:noFill/>
          <a:ln>
            <a:noFill/>
          </a:ln>
        </p:spPr>
      </p:pic>
      <p:sp>
        <p:nvSpPr>
          <p:cNvPr id="2379" name="Google Shape;2379;p57"/>
          <p:cNvSpPr txBox="1"/>
          <p:nvPr/>
        </p:nvSpPr>
        <p:spPr>
          <a:xfrm>
            <a:off x="1728712" y="4278639"/>
            <a:ext cx="5830957"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a:solidFill>
                  <a:schemeClr val="lt1"/>
                </a:solidFill>
                <a:latin typeface="Cambria"/>
                <a:ea typeface="Cambria"/>
                <a:cs typeface="Cambria"/>
                <a:sym typeface="Cambria"/>
              </a:rPr>
              <a:t>2. Focal Loss</a:t>
            </a:r>
            <a:endParaRPr sz="2800">
              <a:solidFill>
                <a:schemeClr val="lt1"/>
              </a:solidFill>
              <a:latin typeface="Cambria"/>
              <a:ea typeface="Cambria"/>
              <a:cs typeface="Cambria"/>
              <a:sym typeface="Cambria"/>
            </a:endParaRPr>
          </a:p>
        </p:txBody>
      </p:sp>
      <p:grpSp>
        <p:nvGrpSpPr>
          <p:cNvPr id="2380" name="Google Shape;2380;p57"/>
          <p:cNvGrpSpPr/>
          <p:nvPr/>
        </p:nvGrpSpPr>
        <p:grpSpPr>
          <a:xfrm>
            <a:off x="-50975" y="-41953"/>
            <a:ext cx="2088368" cy="2251731"/>
            <a:chOff x="5772790" y="883375"/>
            <a:chExt cx="3074756" cy="3315280"/>
          </a:xfrm>
        </p:grpSpPr>
        <p:grpSp>
          <p:nvGrpSpPr>
            <p:cNvPr id="2381" name="Google Shape;2381;p57"/>
            <p:cNvGrpSpPr/>
            <p:nvPr/>
          </p:nvGrpSpPr>
          <p:grpSpPr>
            <a:xfrm>
              <a:off x="5839892" y="1318711"/>
              <a:ext cx="2553173" cy="1880182"/>
              <a:chOff x="5839892" y="1318711"/>
              <a:chExt cx="2553173" cy="1880182"/>
            </a:xfrm>
          </p:grpSpPr>
          <p:sp>
            <p:nvSpPr>
              <p:cNvPr id="2382" name="Google Shape;2382;p57"/>
              <p:cNvSpPr/>
              <p:nvPr/>
            </p:nvSpPr>
            <p:spPr>
              <a:xfrm>
                <a:off x="6217336" y="1318711"/>
                <a:ext cx="1857844" cy="1880182"/>
              </a:xfrm>
              <a:prstGeom prst="ellipse">
                <a:avLst/>
              </a:prstGeom>
              <a:blipFill rotWithShape="1">
                <a:blip r:embed="rId5">
                  <a:alphaModFix/>
                </a:blip>
                <a:stretch>
                  <a:fillRect/>
                </a:stretch>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mbria"/>
                  <a:ea typeface="Cambria"/>
                  <a:cs typeface="Cambria"/>
                  <a:sym typeface="Cambria"/>
                </a:endParaRPr>
              </a:p>
            </p:txBody>
          </p:sp>
          <p:sp>
            <p:nvSpPr>
              <p:cNvPr id="2383" name="Google Shape;2383;p57"/>
              <p:cNvSpPr/>
              <p:nvPr/>
            </p:nvSpPr>
            <p:spPr>
              <a:xfrm rot="-925728">
                <a:off x="5847841" y="2140193"/>
                <a:ext cx="2537275" cy="403461"/>
              </a:xfrm>
              <a:custGeom>
                <a:avLst/>
                <a:gdLst/>
                <a:ahLst/>
                <a:cxnLst/>
                <a:rect l="l" t="t" r="r" b="b"/>
                <a:pathLst>
                  <a:path w="2336800" h="308906" extrusionOk="0">
                    <a:moveTo>
                      <a:pt x="2069995" y="55099"/>
                    </a:moveTo>
                    <a:cubicBezTo>
                      <a:pt x="2141428" y="66591"/>
                      <a:pt x="2200638" y="79473"/>
                      <a:pt x="2244982" y="93392"/>
                    </a:cubicBezTo>
                    <a:cubicBezTo>
                      <a:pt x="2304106" y="111952"/>
                      <a:pt x="2336800" y="132357"/>
                      <a:pt x="2336800" y="153776"/>
                    </a:cubicBezTo>
                    <a:cubicBezTo>
                      <a:pt x="2336801" y="239452"/>
                      <a:pt x="1813690" y="308906"/>
                      <a:pt x="1168400" y="308906"/>
                    </a:cubicBezTo>
                    <a:cubicBezTo>
                      <a:pt x="523110" y="308906"/>
                      <a:pt x="1" y="239452"/>
                      <a:pt x="0" y="153776"/>
                    </a:cubicBezTo>
                    <a:cubicBezTo>
                      <a:pt x="0" y="110938"/>
                      <a:pt x="126981" y="38171"/>
                      <a:pt x="372247" y="0"/>
                    </a:cubicBezTo>
                  </a:path>
                </a:pathLst>
              </a:custGeom>
              <a:noFill/>
              <a:ln w="12700" cap="flat" cmpd="sng">
                <a:solidFill>
                  <a:srgbClr val="CCA4AE"/>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mbria"/>
                  <a:ea typeface="Cambria"/>
                  <a:cs typeface="Cambria"/>
                  <a:sym typeface="Cambria"/>
                </a:endParaRPr>
              </a:p>
            </p:txBody>
          </p:sp>
        </p:grpSp>
        <p:grpSp>
          <p:nvGrpSpPr>
            <p:cNvPr id="2384" name="Google Shape;2384;p57"/>
            <p:cNvGrpSpPr/>
            <p:nvPr/>
          </p:nvGrpSpPr>
          <p:grpSpPr>
            <a:xfrm rot="3600000">
              <a:off x="5976429" y="1535838"/>
              <a:ext cx="2667477" cy="2010354"/>
              <a:chOff x="2722806" y="5254728"/>
              <a:chExt cx="8928389" cy="6728889"/>
            </a:xfrm>
          </p:grpSpPr>
          <p:sp>
            <p:nvSpPr>
              <p:cNvPr id="2385" name="Google Shape;2385;p57"/>
              <p:cNvSpPr/>
              <p:nvPr/>
            </p:nvSpPr>
            <p:spPr>
              <a:xfrm rot="10800000" flipH="1">
                <a:off x="2778880" y="5320147"/>
                <a:ext cx="6607380" cy="6598050"/>
              </a:xfrm>
              <a:custGeom>
                <a:avLst/>
                <a:gdLst/>
                <a:ahLst/>
                <a:cxnLst/>
                <a:rect l="l" t="t" r="r" b="b"/>
                <a:pathLst>
                  <a:path w="4242" h="4236" extrusionOk="0">
                    <a:moveTo>
                      <a:pt x="3633" y="3603"/>
                    </a:moveTo>
                    <a:lnTo>
                      <a:pt x="2892" y="4091"/>
                    </a:lnTo>
                    <a:lnTo>
                      <a:pt x="2019" y="4236"/>
                    </a:lnTo>
                    <a:lnTo>
                      <a:pt x="1157" y="4013"/>
                    </a:lnTo>
                    <a:lnTo>
                      <a:pt x="464" y="3459"/>
                    </a:lnTo>
                    <a:lnTo>
                      <a:pt x="54" y="2675"/>
                    </a:lnTo>
                    <a:lnTo>
                      <a:pt x="0" y="1790"/>
                    </a:lnTo>
                    <a:lnTo>
                      <a:pt x="313" y="958"/>
                    </a:lnTo>
                    <a:lnTo>
                      <a:pt x="934" y="325"/>
                    </a:lnTo>
                    <a:lnTo>
                      <a:pt x="1759" y="0"/>
                    </a:lnTo>
                    <a:lnTo>
                      <a:pt x="2651" y="36"/>
                    </a:lnTo>
                    <a:lnTo>
                      <a:pt x="3440" y="434"/>
                    </a:lnTo>
                    <a:lnTo>
                      <a:pt x="4007" y="1121"/>
                    </a:lnTo>
                    <a:lnTo>
                      <a:pt x="4242" y="1976"/>
                    </a:lnTo>
                    <a:lnTo>
                      <a:pt x="4109" y="2850"/>
                    </a:lnTo>
                    <a:lnTo>
                      <a:pt x="3633" y="3603"/>
                    </a:lnTo>
                    <a:close/>
                  </a:path>
                </a:pathLst>
              </a:custGeom>
              <a:no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mbria"/>
                  <a:ea typeface="Cambria"/>
                  <a:cs typeface="Cambria"/>
                  <a:sym typeface="Cambria"/>
                </a:endParaRPr>
              </a:p>
            </p:txBody>
          </p:sp>
          <p:cxnSp>
            <p:nvCxnSpPr>
              <p:cNvPr id="2386" name="Google Shape;2386;p57"/>
              <p:cNvCxnSpPr/>
              <p:nvPr/>
            </p:nvCxnSpPr>
            <p:spPr>
              <a:xfrm>
                <a:off x="4233687" y="11411970"/>
                <a:ext cx="2674416" cy="450150"/>
              </a:xfrm>
              <a:prstGeom prst="straightConnector1">
                <a:avLst/>
              </a:prstGeom>
              <a:noFill/>
              <a:ln w="9525" cap="flat" cmpd="sng">
                <a:solidFill>
                  <a:srgbClr val="A4545D">
                    <a:alpha val="33725"/>
                  </a:srgbClr>
                </a:solidFill>
                <a:prstDash val="solid"/>
                <a:miter lim="800000"/>
                <a:headEnd type="none" w="sm" len="sm"/>
                <a:tailEnd type="none" w="sm" len="sm"/>
              </a:ln>
            </p:spPr>
          </p:cxnSp>
          <p:cxnSp>
            <p:nvCxnSpPr>
              <p:cNvPr id="2387" name="Google Shape;2387;p57"/>
              <p:cNvCxnSpPr/>
              <p:nvPr/>
            </p:nvCxnSpPr>
            <p:spPr>
              <a:xfrm rot="10800000" flipH="1">
                <a:off x="6908106" y="10172114"/>
                <a:ext cx="2112119" cy="1690013"/>
              </a:xfrm>
              <a:prstGeom prst="straightConnector1">
                <a:avLst/>
              </a:prstGeom>
              <a:noFill/>
              <a:ln w="9525" cap="flat" cmpd="sng">
                <a:solidFill>
                  <a:srgbClr val="A4545D">
                    <a:alpha val="33725"/>
                  </a:srgbClr>
                </a:solidFill>
                <a:prstDash val="solid"/>
                <a:miter lim="800000"/>
                <a:headEnd type="none" w="sm" len="sm"/>
                <a:tailEnd type="none" w="sm" len="sm"/>
              </a:ln>
            </p:spPr>
          </p:cxnSp>
          <p:cxnSp>
            <p:nvCxnSpPr>
              <p:cNvPr id="2388" name="Google Shape;2388;p57"/>
              <p:cNvCxnSpPr/>
              <p:nvPr/>
            </p:nvCxnSpPr>
            <p:spPr>
              <a:xfrm rot="10800000">
                <a:off x="8437680" y="6306118"/>
                <a:ext cx="582546" cy="3865991"/>
              </a:xfrm>
              <a:prstGeom prst="straightConnector1">
                <a:avLst/>
              </a:prstGeom>
              <a:noFill/>
              <a:ln w="9525" cap="flat" cmpd="sng">
                <a:solidFill>
                  <a:srgbClr val="A4545D">
                    <a:alpha val="33725"/>
                  </a:srgbClr>
                </a:solidFill>
                <a:prstDash val="solid"/>
                <a:miter lim="800000"/>
                <a:headEnd type="none" w="sm" len="sm"/>
                <a:tailEnd type="none" w="sm" len="sm"/>
              </a:ln>
            </p:spPr>
          </p:cxnSp>
          <p:cxnSp>
            <p:nvCxnSpPr>
              <p:cNvPr id="2389" name="Google Shape;2389;p57"/>
              <p:cNvCxnSpPr/>
              <p:nvPr/>
            </p:nvCxnSpPr>
            <p:spPr>
              <a:xfrm>
                <a:off x="5923692" y="5320147"/>
                <a:ext cx="524913" cy="844226"/>
              </a:xfrm>
              <a:prstGeom prst="straightConnector1">
                <a:avLst/>
              </a:prstGeom>
              <a:noFill/>
              <a:ln w="9525" cap="flat" cmpd="sng">
                <a:solidFill>
                  <a:srgbClr val="A4545D">
                    <a:alpha val="33725"/>
                  </a:srgbClr>
                </a:solidFill>
                <a:prstDash val="solid"/>
                <a:miter lim="800000"/>
                <a:headEnd type="none" w="sm" len="sm"/>
                <a:tailEnd type="none" w="sm" len="sm"/>
              </a:ln>
            </p:spPr>
          </p:cxnSp>
          <p:cxnSp>
            <p:nvCxnSpPr>
              <p:cNvPr id="2390" name="Google Shape;2390;p57"/>
              <p:cNvCxnSpPr/>
              <p:nvPr/>
            </p:nvCxnSpPr>
            <p:spPr>
              <a:xfrm>
                <a:off x="6448609" y="6164374"/>
                <a:ext cx="1989071" cy="141744"/>
              </a:xfrm>
              <a:prstGeom prst="straightConnector1">
                <a:avLst/>
              </a:prstGeom>
              <a:noFill/>
              <a:ln w="9525" cap="flat" cmpd="sng">
                <a:solidFill>
                  <a:srgbClr val="A4545D">
                    <a:alpha val="33725"/>
                  </a:srgbClr>
                </a:solidFill>
                <a:prstDash val="solid"/>
                <a:miter lim="800000"/>
                <a:headEnd type="none" w="sm" len="sm"/>
                <a:tailEnd type="none" w="sm" len="sm"/>
              </a:ln>
            </p:spPr>
          </p:cxnSp>
          <p:cxnSp>
            <p:nvCxnSpPr>
              <p:cNvPr id="2391" name="Google Shape;2391;p57"/>
              <p:cNvCxnSpPr/>
              <p:nvPr/>
            </p:nvCxnSpPr>
            <p:spPr>
              <a:xfrm rot="10800000" flipH="1">
                <a:off x="6448609" y="5546001"/>
                <a:ext cx="834881" cy="618373"/>
              </a:xfrm>
              <a:prstGeom prst="straightConnector1">
                <a:avLst/>
              </a:prstGeom>
              <a:noFill/>
              <a:ln w="9525" cap="flat" cmpd="sng">
                <a:solidFill>
                  <a:srgbClr val="A4545D">
                    <a:alpha val="33725"/>
                  </a:srgbClr>
                </a:solidFill>
                <a:prstDash val="solid"/>
                <a:miter lim="800000"/>
                <a:headEnd type="none" w="sm" len="sm"/>
                <a:tailEnd type="none" w="sm" len="sm"/>
              </a:ln>
            </p:spPr>
          </p:cxnSp>
          <p:cxnSp>
            <p:nvCxnSpPr>
              <p:cNvPr id="2392" name="Google Shape;2392;p57"/>
              <p:cNvCxnSpPr/>
              <p:nvPr/>
            </p:nvCxnSpPr>
            <p:spPr>
              <a:xfrm rot="10800000">
                <a:off x="4581038" y="5667494"/>
                <a:ext cx="1867577" cy="496879"/>
              </a:xfrm>
              <a:prstGeom prst="straightConnector1">
                <a:avLst/>
              </a:prstGeom>
              <a:noFill/>
              <a:ln w="9525" cap="flat" cmpd="sng">
                <a:solidFill>
                  <a:srgbClr val="A4545D">
                    <a:alpha val="33725"/>
                  </a:srgbClr>
                </a:solidFill>
                <a:prstDash val="solid"/>
                <a:miter lim="800000"/>
                <a:headEnd type="none" w="sm" len="sm"/>
                <a:tailEnd type="none" w="sm" len="sm"/>
              </a:ln>
            </p:spPr>
          </p:cxnSp>
          <p:cxnSp>
            <p:nvCxnSpPr>
              <p:cNvPr id="2393" name="Google Shape;2393;p57"/>
              <p:cNvCxnSpPr/>
              <p:nvPr/>
            </p:nvCxnSpPr>
            <p:spPr>
              <a:xfrm flipH="1">
                <a:off x="2862994" y="5667494"/>
                <a:ext cx="1718044" cy="2084085"/>
              </a:xfrm>
              <a:prstGeom prst="straightConnector1">
                <a:avLst/>
              </a:prstGeom>
              <a:noFill/>
              <a:ln w="9525" cap="flat" cmpd="sng">
                <a:solidFill>
                  <a:srgbClr val="A4545D">
                    <a:alpha val="33725"/>
                  </a:srgbClr>
                </a:solidFill>
                <a:prstDash val="solid"/>
                <a:miter lim="800000"/>
                <a:headEnd type="none" w="sm" len="sm"/>
                <a:tailEnd type="none" w="sm" len="sm"/>
              </a:ln>
            </p:spPr>
          </p:cxnSp>
          <p:cxnSp>
            <p:nvCxnSpPr>
              <p:cNvPr id="2394" name="Google Shape;2394;p57"/>
              <p:cNvCxnSpPr/>
              <p:nvPr/>
            </p:nvCxnSpPr>
            <p:spPr>
              <a:xfrm>
                <a:off x="2862994" y="7751583"/>
                <a:ext cx="1370699" cy="3660393"/>
              </a:xfrm>
              <a:prstGeom prst="straightConnector1">
                <a:avLst/>
              </a:prstGeom>
              <a:noFill/>
              <a:ln w="9525" cap="flat" cmpd="sng">
                <a:solidFill>
                  <a:srgbClr val="A4545D">
                    <a:alpha val="33725"/>
                  </a:srgbClr>
                </a:solidFill>
                <a:prstDash val="solid"/>
                <a:miter lim="800000"/>
                <a:headEnd type="none" w="sm" len="sm"/>
                <a:tailEnd type="none" w="sm" len="sm"/>
              </a:ln>
            </p:spPr>
          </p:cxnSp>
          <p:cxnSp>
            <p:nvCxnSpPr>
              <p:cNvPr id="2395" name="Google Shape;2395;p57"/>
              <p:cNvCxnSpPr/>
              <p:nvPr/>
            </p:nvCxnSpPr>
            <p:spPr>
              <a:xfrm rot="10800000">
                <a:off x="8785019" y="8623845"/>
                <a:ext cx="601238" cy="216508"/>
              </a:xfrm>
              <a:prstGeom prst="straightConnector1">
                <a:avLst/>
              </a:prstGeom>
              <a:noFill/>
              <a:ln w="9525" cap="flat" cmpd="sng">
                <a:solidFill>
                  <a:srgbClr val="A4545D">
                    <a:alpha val="33725"/>
                  </a:srgbClr>
                </a:solidFill>
                <a:prstDash val="solid"/>
                <a:miter lim="800000"/>
                <a:headEnd type="none" w="sm" len="sm"/>
                <a:tailEnd type="none" w="sm" len="sm"/>
              </a:ln>
            </p:spPr>
          </p:cxnSp>
          <p:cxnSp>
            <p:nvCxnSpPr>
              <p:cNvPr id="2396" name="Google Shape;2396;p57"/>
              <p:cNvCxnSpPr/>
              <p:nvPr/>
            </p:nvCxnSpPr>
            <p:spPr>
              <a:xfrm rot="10800000" flipH="1">
                <a:off x="8785019" y="7413578"/>
                <a:ext cx="356690" cy="1210267"/>
              </a:xfrm>
              <a:prstGeom prst="straightConnector1">
                <a:avLst/>
              </a:prstGeom>
              <a:noFill/>
              <a:ln w="9525" cap="flat" cmpd="sng">
                <a:solidFill>
                  <a:srgbClr val="A4545D">
                    <a:alpha val="33725"/>
                  </a:srgbClr>
                </a:solidFill>
                <a:prstDash val="solid"/>
                <a:miter lim="800000"/>
                <a:headEnd type="none" w="sm" len="sm"/>
                <a:tailEnd type="none" w="sm" len="sm"/>
              </a:ln>
            </p:spPr>
          </p:cxnSp>
          <p:cxnSp>
            <p:nvCxnSpPr>
              <p:cNvPr id="2397" name="Google Shape;2397;p57"/>
              <p:cNvCxnSpPr/>
              <p:nvPr/>
            </p:nvCxnSpPr>
            <p:spPr>
              <a:xfrm rot="10800000" flipH="1">
                <a:off x="3266410" y="9496110"/>
                <a:ext cx="253890" cy="929896"/>
              </a:xfrm>
              <a:prstGeom prst="straightConnector1">
                <a:avLst/>
              </a:prstGeom>
              <a:noFill/>
              <a:ln w="9525" cap="flat" cmpd="sng">
                <a:solidFill>
                  <a:srgbClr val="A4545D">
                    <a:alpha val="33725"/>
                  </a:srgbClr>
                </a:solidFill>
                <a:prstDash val="solid"/>
                <a:miter lim="800000"/>
                <a:headEnd type="none" w="sm" len="sm"/>
                <a:tailEnd type="none" w="sm" len="sm"/>
              </a:ln>
            </p:spPr>
          </p:cxnSp>
          <p:cxnSp>
            <p:nvCxnSpPr>
              <p:cNvPr id="2398" name="Google Shape;2398;p57"/>
              <p:cNvCxnSpPr/>
              <p:nvPr/>
            </p:nvCxnSpPr>
            <p:spPr>
              <a:xfrm rot="10800000">
                <a:off x="2778880" y="9130070"/>
                <a:ext cx="741423" cy="366041"/>
              </a:xfrm>
              <a:prstGeom prst="straightConnector1">
                <a:avLst/>
              </a:prstGeom>
              <a:noFill/>
              <a:ln w="9525" cap="flat" cmpd="sng">
                <a:solidFill>
                  <a:srgbClr val="A4545D">
                    <a:alpha val="33725"/>
                  </a:srgbClr>
                </a:solidFill>
                <a:prstDash val="solid"/>
                <a:miter lim="800000"/>
                <a:headEnd type="none" w="sm" len="sm"/>
                <a:tailEnd type="none" w="sm" len="sm"/>
              </a:ln>
            </p:spPr>
          </p:cxnSp>
          <p:cxnSp>
            <p:nvCxnSpPr>
              <p:cNvPr id="2399" name="Google Shape;2399;p57"/>
              <p:cNvCxnSpPr/>
              <p:nvPr/>
            </p:nvCxnSpPr>
            <p:spPr>
              <a:xfrm rot="10800000" flipH="1">
                <a:off x="4233687" y="10172114"/>
                <a:ext cx="4786531" cy="1239862"/>
              </a:xfrm>
              <a:prstGeom prst="straightConnector1">
                <a:avLst/>
              </a:prstGeom>
              <a:noFill/>
              <a:ln w="9525" cap="flat" cmpd="sng">
                <a:solidFill>
                  <a:srgbClr val="A4545D">
                    <a:alpha val="33725"/>
                  </a:srgbClr>
                </a:solidFill>
                <a:prstDash val="solid"/>
                <a:miter lim="800000"/>
                <a:headEnd type="none" w="sm" len="sm"/>
                <a:tailEnd type="none" w="sm" len="sm"/>
              </a:ln>
            </p:spPr>
          </p:cxnSp>
          <p:cxnSp>
            <p:nvCxnSpPr>
              <p:cNvPr id="2400" name="Google Shape;2400;p57"/>
              <p:cNvCxnSpPr/>
              <p:nvPr/>
            </p:nvCxnSpPr>
            <p:spPr>
              <a:xfrm flipH="1">
                <a:off x="7584106" y="6306114"/>
                <a:ext cx="853571" cy="1632379"/>
              </a:xfrm>
              <a:prstGeom prst="straightConnector1">
                <a:avLst/>
              </a:prstGeom>
              <a:noFill/>
              <a:ln w="9525" cap="flat" cmpd="sng">
                <a:solidFill>
                  <a:srgbClr val="A4545D">
                    <a:alpha val="33725"/>
                  </a:srgbClr>
                </a:solidFill>
                <a:prstDash val="solid"/>
                <a:miter lim="800000"/>
                <a:headEnd type="none" w="sm" len="sm"/>
                <a:tailEnd type="none" w="sm" len="sm"/>
              </a:ln>
            </p:spPr>
          </p:cxnSp>
          <p:cxnSp>
            <p:nvCxnSpPr>
              <p:cNvPr id="2401" name="Google Shape;2401;p57"/>
              <p:cNvCxnSpPr/>
              <p:nvPr/>
            </p:nvCxnSpPr>
            <p:spPr>
              <a:xfrm>
                <a:off x="4581038" y="5667494"/>
                <a:ext cx="0" cy="1295933"/>
              </a:xfrm>
              <a:prstGeom prst="straightConnector1">
                <a:avLst/>
              </a:prstGeom>
              <a:noFill/>
              <a:ln w="9525" cap="flat" cmpd="sng">
                <a:solidFill>
                  <a:srgbClr val="A4545D">
                    <a:alpha val="33725"/>
                  </a:srgbClr>
                </a:solidFill>
                <a:prstDash val="solid"/>
                <a:miter lim="800000"/>
                <a:headEnd type="none" w="sm" len="sm"/>
                <a:tailEnd type="none" w="sm" len="sm"/>
              </a:ln>
            </p:spPr>
          </p:cxnSp>
          <p:cxnSp>
            <p:nvCxnSpPr>
              <p:cNvPr id="2402" name="Google Shape;2402;p57"/>
              <p:cNvCxnSpPr/>
              <p:nvPr/>
            </p:nvCxnSpPr>
            <p:spPr>
              <a:xfrm rot="10800000" flipH="1">
                <a:off x="2862994" y="6963428"/>
                <a:ext cx="1718044" cy="788152"/>
              </a:xfrm>
              <a:prstGeom prst="straightConnector1">
                <a:avLst/>
              </a:prstGeom>
              <a:noFill/>
              <a:ln w="9525" cap="flat" cmpd="sng">
                <a:solidFill>
                  <a:srgbClr val="A4545D">
                    <a:alpha val="33725"/>
                  </a:srgbClr>
                </a:solidFill>
                <a:prstDash val="solid"/>
                <a:miter lim="800000"/>
                <a:headEnd type="none" w="sm" len="sm"/>
                <a:tailEnd type="none" w="sm" len="sm"/>
              </a:ln>
            </p:spPr>
          </p:cxnSp>
          <p:cxnSp>
            <p:nvCxnSpPr>
              <p:cNvPr id="2403" name="Google Shape;2403;p57"/>
              <p:cNvCxnSpPr/>
              <p:nvPr/>
            </p:nvCxnSpPr>
            <p:spPr>
              <a:xfrm rot="10800000" flipH="1">
                <a:off x="4581038" y="6164374"/>
                <a:ext cx="1867577" cy="799054"/>
              </a:xfrm>
              <a:prstGeom prst="straightConnector1">
                <a:avLst/>
              </a:prstGeom>
              <a:noFill/>
              <a:ln w="9525" cap="flat" cmpd="sng">
                <a:solidFill>
                  <a:srgbClr val="A4545D">
                    <a:alpha val="33725"/>
                  </a:srgbClr>
                </a:solidFill>
                <a:prstDash val="solid"/>
                <a:miter lim="800000"/>
                <a:headEnd type="none" w="sm" len="sm"/>
                <a:tailEnd type="none" w="sm" len="sm"/>
              </a:ln>
            </p:spPr>
          </p:cxnSp>
          <p:cxnSp>
            <p:nvCxnSpPr>
              <p:cNvPr id="2404" name="Google Shape;2404;p57"/>
              <p:cNvCxnSpPr/>
              <p:nvPr/>
            </p:nvCxnSpPr>
            <p:spPr>
              <a:xfrm>
                <a:off x="6504680" y="6173716"/>
                <a:ext cx="1079422" cy="1764774"/>
              </a:xfrm>
              <a:prstGeom prst="straightConnector1">
                <a:avLst/>
              </a:prstGeom>
              <a:noFill/>
              <a:ln w="9525" cap="flat" cmpd="sng">
                <a:solidFill>
                  <a:srgbClr val="A4545D">
                    <a:alpha val="33725"/>
                  </a:srgbClr>
                </a:solidFill>
                <a:prstDash val="solid"/>
                <a:miter lim="800000"/>
                <a:headEnd type="none" w="sm" len="sm"/>
                <a:tailEnd type="none" w="sm" len="sm"/>
              </a:ln>
            </p:spPr>
          </p:cxnSp>
          <p:cxnSp>
            <p:nvCxnSpPr>
              <p:cNvPr id="2405" name="Google Shape;2405;p57"/>
              <p:cNvCxnSpPr/>
              <p:nvPr/>
            </p:nvCxnSpPr>
            <p:spPr>
              <a:xfrm>
                <a:off x="7584106" y="7938496"/>
                <a:ext cx="1200916" cy="685352"/>
              </a:xfrm>
              <a:prstGeom prst="straightConnector1">
                <a:avLst/>
              </a:prstGeom>
              <a:noFill/>
              <a:ln w="9525" cap="flat" cmpd="sng">
                <a:solidFill>
                  <a:srgbClr val="A4545D">
                    <a:alpha val="33725"/>
                  </a:srgbClr>
                </a:solidFill>
                <a:prstDash val="solid"/>
                <a:miter lim="800000"/>
                <a:headEnd type="none" w="sm" len="sm"/>
                <a:tailEnd type="none" w="sm" len="sm"/>
              </a:ln>
            </p:spPr>
          </p:cxnSp>
          <p:cxnSp>
            <p:nvCxnSpPr>
              <p:cNvPr id="2406" name="Google Shape;2406;p57"/>
              <p:cNvCxnSpPr/>
              <p:nvPr/>
            </p:nvCxnSpPr>
            <p:spPr>
              <a:xfrm>
                <a:off x="10215079" y="9513996"/>
                <a:ext cx="1436116" cy="2233616"/>
              </a:xfrm>
              <a:prstGeom prst="straightConnector1">
                <a:avLst/>
              </a:prstGeom>
              <a:noFill/>
              <a:ln w="9525" cap="flat" cmpd="sng">
                <a:solidFill>
                  <a:srgbClr val="A4545D">
                    <a:alpha val="33725"/>
                  </a:srgbClr>
                </a:solidFill>
                <a:prstDash val="solid"/>
                <a:miter lim="800000"/>
                <a:headEnd type="none" w="sm" len="sm"/>
                <a:tailEnd type="none" w="sm" len="sm"/>
              </a:ln>
            </p:spPr>
          </p:cxnSp>
          <p:cxnSp>
            <p:nvCxnSpPr>
              <p:cNvPr id="2407" name="Google Shape;2407;p57"/>
              <p:cNvCxnSpPr/>
              <p:nvPr/>
            </p:nvCxnSpPr>
            <p:spPr>
              <a:xfrm rot="10800000">
                <a:off x="5998460" y="10950921"/>
                <a:ext cx="909646" cy="911206"/>
              </a:xfrm>
              <a:prstGeom prst="straightConnector1">
                <a:avLst/>
              </a:prstGeom>
              <a:noFill/>
              <a:ln w="9525" cap="flat" cmpd="sng">
                <a:solidFill>
                  <a:srgbClr val="A4545D">
                    <a:alpha val="33725"/>
                  </a:srgbClr>
                </a:solidFill>
                <a:prstDash val="solid"/>
                <a:miter lim="800000"/>
                <a:headEnd type="none" w="sm" len="sm"/>
                <a:tailEnd type="none" w="sm" len="sm"/>
              </a:ln>
            </p:spPr>
          </p:cxnSp>
          <p:sp>
            <p:nvSpPr>
              <p:cNvPr id="2408" name="Google Shape;2408;p57"/>
              <p:cNvSpPr/>
              <p:nvPr/>
            </p:nvSpPr>
            <p:spPr>
              <a:xfrm rot="10800000" flipH="1">
                <a:off x="5443948" y="11862123"/>
                <a:ext cx="123050" cy="121494"/>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mbria"/>
                  <a:ea typeface="Cambria"/>
                  <a:cs typeface="Cambria"/>
                  <a:sym typeface="Cambria"/>
                </a:endParaRPr>
              </a:p>
            </p:txBody>
          </p:sp>
          <p:sp>
            <p:nvSpPr>
              <p:cNvPr id="2409" name="Google Shape;2409;p57"/>
              <p:cNvSpPr/>
              <p:nvPr/>
            </p:nvSpPr>
            <p:spPr>
              <a:xfrm rot="10800000" flipH="1">
                <a:off x="6842686" y="11796703"/>
                <a:ext cx="121494" cy="121494"/>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mbria"/>
                  <a:ea typeface="Cambria"/>
                  <a:cs typeface="Cambria"/>
                  <a:sym typeface="Cambria"/>
                </a:endParaRPr>
              </a:p>
            </p:txBody>
          </p:sp>
          <p:sp>
            <p:nvSpPr>
              <p:cNvPr id="2410" name="Google Shape;2410;p57"/>
              <p:cNvSpPr/>
              <p:nvPr/>
            </p:nvSpPr>
            <p:spPr>
              <a:xfrm rot="10800000" flipH="1">
                <a:off x="8127709" y="11158083"/>
                <a:ext cx="123050" cy="121494"/>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mbria"/>
                  <a:ea typeface="Cambria"/>
                  <a:cs typeface="Cambria"/>
                  <a:sym typeface="Cambria"/>
                </a:endParaRPr>
              </a:p>
            </p:txBody>
          </p:sp>
          <p:sp>
            <p:nvSpPr>
              <p:cNvPr id="2411" name="Google Shape;2411;p57"/>
              <p:cNvSpPr/>
              <p:nvPr/>
            </p:nvSpPr>
            <p:spPr>
              <a:xfrm rot="10800000" flipH="1">
                <a:off x="8954802" y="10116036"/>
                <a:ext cx="121494" cy="121494"/>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mbria"/>
                  <a:ea typeface="Cambria"/>
                  <a:cs typeface="Cambria"/>
                  <a:sym typeface="Cambria"/>
                </a:endParaRPr>
              </a:p>
            </p:txBody>
          </p:sp>
          <p:sp>
            <p:nvSpPr>
              <p:cNvPr id="2412" name="Google Shape;2412;p57"/>
              <p:cNvSpPr/>
              <p:nvPr/>
            </p:nvSpPr>
            <p:spPr>
              <a:xfrm rot="10800000" flipH="1">
                <a:off x="5942382" y="10894843"/>
                <a:ext cx="121494" cy="121494"/>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mbria"/>
                  <a:ea typeface="Cambria"/>
                  <a:cs typeface="Cambria"/>
                  <a:sym typeface="Cambria"/>
                </a:endParaRPr>
              </a:p>
            </p:txBody>
          </p:sp>
          <p:sp>
            <p:nvSpPr>
              <p:cNvPr id="2413" name="Google Shape;2413;p57"/>
              <p:cNvSpPr/>
              <p:nvPr/>
            </p:nvSpPr>
            <p:spPr>
              <a:xfrm rot="10800000" flipH="1">
                <a:off x="4177612" y="11354338"/>
                <a:ext cx="121494" cy="123050"/>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mbria"/>
                  <a:ea typeface="Cambria"/>
                  <a:cs typeface="Cambria"/>
                  <a:sym typeface="Cambria"/>
                </a:endParaRPr>
              </a:p>
            </p:txBody>
          </p:sp>
          <p:sp>
            <p:nvSpPr>
              <p:cNvPr id="2414" name="Google Shape;2414;p57"/>
              <p:cNvSpPr/>
              <p:nvPr/>
            </p:nvSpPr>
            <p:spPr>
              <a:xfrm rot="10800000" flipH="1">
                <a:off x="3200990" y="10369927"/>
                <a:ext cx="132399" cy="121494"/>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mbria"/>
                  <a:ea typeface="Cambria"/>
                  <a:cs typeface="Cambria"/>
                  <a:sym typeface="Cambria"/>
                </a:endParaRPr>
              </a:p>
            </p:txBody>
          </p:sp>
          <p:sp>
            <p:nvSpPr>
              <p:cNvPr id="2415" name="Google Shape;2415;p57"/>
              <p:cNvSpPr/>
              <p:nvPr/>
            </p:nvSpPr>
            <p:spPr>
              <a:xfrm rot="10800000" flipH="1">
                <a:off x="3454883" y="9430686"/>
                <a:ext cx="121494" cy="123050"/>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mbria"/>
                  <a:ea typeface="Cambria"/>
                  <a:cs typeface="Cambria"/>
                  <a:sym typeface="Cambria"/>
                </a:endParaRPr>
              </a:p>
            </p:txBody>
          </p:sp>
          <p:sp>
            <p:nvSpPr>
              <p:cNvPr id="2416" name="Google Shape;2416;p57"/>
              <p:cNvSpPr/>
              <p:nvPr/>
            </p:nvSpPr>
            <p:spPr>
              <a:xfrm rot="10800000" flipH="1">
                <a:off x="2722806" y="9073994"/>
                <a:ext cx="121494" cy="123050"/>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mbria"/>
                  <a:ea typeface="Cambria"/>
                  <a:cs typeface="Cambria"/>
                  <a:sym typeface="Cambria"/>
                </a:endParaRPr>
              </a:p>
            </p:txBody>
          </p:sp>
          <p:sp>
            <p:nvSpPr>
              <p:cNvPr id="2417" name="Google Shape;2417;p57"/>
              <p:cNvSpPr/>
              <p:nvPr/>
            </p:nvSpPr>
            <p:spPr>
              <a:xfrm rot="10800000" flipH="1">
                <a:off x="2806916" y="7695505"/>
                <a:ext cx="121494" cy="121494"/>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mbria"/>
                  <a:ea typeface="Cambria"/>
                  <a:cs typeface="Cambria"/>
                  <a:sym typeface="Cambria"/>
                </a:endParaRPr>
              </a:p>
            </p:txBody>
          </p:sp>
          <p:sp>
            <p:nvSpPr>
              <p:cNvPr id="2418" name="Google Shape;2418;p57"/>
              <p:cNvSpPr/>
              <p:nvPr/>
            </p:nvSpPr>
            <p:spPr>
              <a:xfrm rot="10800000" flipH="1">
                <a:off x="4524960" y="6896451"/>
                <a:ext cx="121494" cy="123050"/>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mbria"/>
                  <a:ea typeface="Cambria"/>
                  <a:cs typeface="Cambria"/>
                  <a:sym typeface="Cambria"/>
                </a:endParaRPr>
              </a:p>
            </p:txBody>
          </p:sp>
          <p:sp>
            <p:nvSpPr>
              <p:cNvPr id="2419" name="Google Shape;2419;p57"/>
              <p:cNvSpPr/>
              <p:nvPr/>
            </p:nvSpPr>
            <p:spPr>
              <a:xfrm rot="10800000" flipH="1">
                <a:off x="4524960" y="5602075"/>
                <a:ext cx="121494" cy="121494"/>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mbria"/>
                  <a:ea typeface="Cambria"/>
                  <a:cs typeface="Cambria"/>
                  <a:sym typeface="Cambria"/>
                </a:endParaRPr>
              </a:p>
            </p:txBody>
          </p:sp>
          <p:sp>
            <p:nvSpPr>
              <p:cNvPr id="2420" name="Google Shape;2420;p57"/>
              <p:cNvSpPr/>
              <p:nvPr/>
            </p:nvSpPr>
            <p:spPr>
              <a:xfrm rot="10800000" flipH="1">
                <a:off x="3454883" y="6436953"/>
                <a:ext cx="121494" cy="132398"/>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mbria"/>
                  <a:ea typeface="Cambria"/>
                  <a:cs typeface="Cambria"/>
                  <a:sym typeface="Cambria"/>
                </a:endParaRPr>
              </a:p>
            </p:txBody>
          </p:sp>
          <p:sp>
            <p:nvSpPr>
              <p:cNvPr id="2421" name="Google Shape;2421;p57"/>
              <p:cNvSpPr/>
              <p:nvPr/>
            </p:nvSpPr>
            <p:spPr>
              <a:xfrm rot="10800000" flipH="1">
                <a:off x="6392534" y="6108299"/>
                <a:ext cx="121494" cy="123050"/>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mbria"/>
                  <a:ea typeface="Cambria"/>
                  <a:cs typeface="Cambria"/>
                  <a:sym typeface="Cambria"/>
                </a:endParaRPr>
              </a:p>
            </p:txBody>
          </p:sp>
          <p:sp>
            <p:nvSpPr>
              <p:cNvPr id="2422" name="Google Shape;2422;p57"/>
              <p:cNvSpPr/>
              <p:nvPr/>
            </p:nvSpPr>
            <p:spPr>
              <a:xfrm rot="10800000" flipH="1">
                <a:off x="7227412" y="5489926"/>
                <a:ext cx="121494" cy="121494"/>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mbria"/>
                  <a:ea typeface="Cambria"/>
                  <a:cs typeface="Cambria"/>
                  <a:sym typeface="Cambria"/>
                </a:endParaRPr>
              </a:p>
            </p:txBody>
          </p:sp>
          <p:sp>
            <p:nvSpPr>
              <p:cNvPr id="2423" name="Google Shape;2423;p57"/>
              <p:cNvSpPr/>
              <p:nvPr/>
            </p:nvSpPr>
            <p:spPr>
              <a:xfrm rot="10800000" flipH="1">
                <a:off x="5875403" y="5254728"/>
                <a:ext cx="123050" cy="121494"/>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mbria"/>
                  <a:ea typeface="Cambria"/>
                  <a:cs typeface="Cambria"/>
                  <a:sym typeface="Cambria"/>
                </a:endParaRPr>
              </a:p>
            </p:txBody>
          </p:sp>
          <p:sp>
            <p:nvSpPr>
              <p:cNvPr id="2424" name="Google Shape;2424;p57"/>
              <p:cNvSpPr/>
              <p:nvPr/>
            </p:nvSpPr>
            <p:spPr>
              <a:xfrm rot="10800000" flipH="1">
                <a:off x="8381603" y="6250043"/>
                <a:ext cx="121494" cy="121494"/>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mbria"/>
                  <a:ea typeface="Cambria"/>
                  <a:cs typeface="Cambria"/>
                  <a:sym typeface="Cambria"/>
                </a:endParaRPr>
              </a:p>
            </p:txBody>
          </p:sp>
          <p:sp>
            <p:nvSpPr>
              <p:cNvPr id="2425" name="Google Shape;2425;p57"/>
              <p:cNvSpPr/>
              <p:nvPr/>
            </p:nvSpPr>
            <p:spPr>
              <a:xfrm rot="10800000" flipH="1">
                <a:off x="7528028" y="7882421"/>
                <a:ext cx="121494" cy="121494"/>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mbria"/>
                  <a:ea typeface="Cambria"/>
                  <a:cs typeface="Cambria"/>
                  <a:sym typeface="Cambria"/>
                </a:endParaRPr>
              </a:p>
            </p:txBody>
          </p:sp>
          <p:sp>
            <p:nvSpPr>
              <p:cNvPr id="2426" name="Google Shape;2426;p57"/>
              <p:cNvSpPr/>
              <p:nvPr/>
            </p:nvSpPr>
            <p:spPr>
              <a:xfrm rot="10800000" flipH="1">
                <a:off x="8728941" y="8558425"/>
                <a:ext cx="121494" cy="121494"/>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mbria"/>
                  <a:ea typeface="Cambria"/>
                  <a:cs typeface="Cambria"/>
                  <a:sym typeface="Cambria"/>
                </a:endParaRPr>
              </a:p>
            </p:txBody>
          </p:sp>
          <p:sp>
            <p:nvSpPr>
              <p:cNvPr id="2427" name="Google Shape;2427;p57"/>
              <p:cNvSpPr/>
              <p:nvPr/>
            </p:nvSpPr>
            <p:spPr>
              <a:xfrm rot="10800000" flipH="1">
                <a:off x="9085631" y="7357510"/>
                <a:ext cx="121494" cy="121494"/>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mbria"/>
                  <a:ea typeface="Cambria"/>
                  <a:cs typeface="Cambria"/>
                  <a:sym typeface="Cambria"/>
                </a:endParaRPr>
              </a:p>
            </p:txBody>
          </p:sp>
          <p:sp>
            <p:nvSpPr>
              <p:cNvPr id="2428" name="Google Shape;2428;p57"/>
              <p:cNvSpPr/>
              <p:nvPr/>
            </p:nvSpPr>
            <p:spPr>
              <a:xfrm rot="10800000" flipH="1">
                <a:off x="9330179" y="8782698"/>
                <a:ext cx="121494" cy="123050"/>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mbria"/>
                  <a:ea typeface="Cambria"/>
                  <a:cs typeface="Cambria"/>
                  <a:sym typeface="Cambria"/>
                </a:endParaRPr>
              </a:p>
            </p:txBody>
          </p:sp>
        </p:grpSp>
      </p:grpSp>
      <p:sp>
        <p:nvSpPr>
          <p:cNvPr id="2429" name="Google Shape;2429;p57"/>
          <p:cNvSpPr txBox="1"/>
          <p:nvPr/>
        </p:nvSpPr>
        <p:spPr>
          <a:xfrm>
            <a:off x="1633528" y="1380661"/>
            <a:ext cx="5830957"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a:solidFill>
                  <a:schemeClr val="lt1"/>
                </a:solidFill>
                <a:latin typeface="Cambria"/>
                <a:ea typeface="Cambria"/>
                <a:cs typeface="Cambria"/>
                <a:sym typeface="Cambria"/>
              </a:rPr>
              <a:t>1. Data oversampling with smote</a:t>
            </a:r>
            <a:endParaRPr sz="2800">
              <a:solidFill>
                <a:schemeClr val="lt1"/>
              </a:solidFill>
              <a:latin typeface="Cambria"/>
              <a:ea typeface="Cambria"/>
              <a:cs typeface="Cambria"/>
              <a:sym typeface="Cambria"/>
            </a:endParaRPr>
          </a:p>
        </p:txBody>
      </p:sp>
      <p:pic>
        <p:nvPicPr>
          <p:cNvPr id="2430" name="Google Shape;2430;p57"/>
          <p:cNvPicPr preferRelativeResize="0"/>
          <p:nvPr/>
        </p:nvPicPr>
        <p:blipFill rotWithShape="1">
          <a:blip r:embed="rId6">
            <a:alphaModFix/>
          </a:blip>
          <a:srcRect/>
          <a:stretch/>
        </p:blipFill>
        <p:spPr>
          <a:xfrm>
            <a:off x="1231976" y="4973631"/>
            <a:ext cx="3299746" cy="762066"/>
          </a:xfrm>
          <a:prstGeom prst="rect">
            <a:avLst/>
          </a:prstGeom>
          <a:noFill/>
          <a:ln>
            <a:noFill/>
          </a:ln>
        </p:spPr>
      </p:pic>
      <p:pic>
        <p:nvPicPr>
          <p:cNvPr id="2431" name="Google Shape;2431;p57"/>
          <p:cNvPicPr preferRelativeResize="0"/>
          <p:nvPr/>
        </p:nvPicPr>
        <p:blipFill rotWithShape="1">
          <a:blip r:embed="rId7">
            <a:alphaModFix/>
          </a:blip>
          <a:srcRect/>
          <a:stretch/>
        </p:blipFill>
        <p:spPr>
          <a:xfrm>
            <a:off x="5854183" y="5006489"/>
            <a:ext cx="3612193" cy="678239"/>
          </a:xfrm>
          <a:prstGeom prst="rect">
            <a:avLst/>
          </a:prstGeom>
          <a:noFill/>
          <a:ln>
            <a:noFill/>
          </a:ln>
        </p:spPr>
      </p:pic>
      <p:sp>
        <p:nvSpPr>
          <p:cNvPr id="2432" name="Google Shape;2432;p57"/>
          <p:cNvSpPr/>
          <p:nvPr/>
        </p:nvSpPr>
        <p:spPr>
          <a:xfrm>
            <a:off x="4821036" y="5194016"/>
            <a:ext cx="743832" cy="303186"/>
          </a:xfrm>
          <a:prstGeom prst="rightArrow">
            <a:avLst>
              <a:gd name="adj1" fmla="val 50000"/>
              <a:gd name="adj2" fmla="val 50000"/>
            </a:avLst>
          </a:prstGeom>
          <a:solidFill>
            <a:schemeClr val="l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mbria"/>
              <a:ea typeface="Cambria"/>
              <a:cs typeface="Cambria"/>
              <a:sym typeface="Cambria"/>
            </a:endParaRPr>
          </a:p>
        </p:txBody>
      </p:sp>
    </p:spTree>
  </p:cSld>
  <p:clrMapOvr>
    <a:masterClrMapping/>
  </p:clrMapOvr>
  <mc:AlternateContent xmlns:mc="http://schemas.openxmlformats.org/markup-compatibility/2006" xmlns:p14="http://schemas.microsoft.com/office/powerpoint/2010/main">
    <mc:Choice Requires="p14">
      <p:transition spd="slow" p14:dur="2000" advTm="43156"/>
    </mc:Choice>
    <mc:Fallback xmlns="">
      <p:transition spd="slow" advTm="43156"/>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4">
            <a:alphaModFix/>
          </a:blip>
          <a:stretch>
            <a:fillRect/>
          </a:stretch>
        </a:blipFill>
        <a:effectLst/>
      </p:bgPr>
    </p:bg>
    <p:spTree>
      <p:nvGrpSpPr>
        <p:cNvPr id="1" name="Shape 659"/>
        <p:cNvGrpSpPr/>
        <p:nvPr/>
      </p:nvGrpSpPr>
      <p:grpSpPr>
        <a:xfrm>
          <a:off x="0" y="0"/>
          <a:ext cx="0" cy="0"/>
          <a:chOff x="0" y="0"/>
          <a:chExt cx="0" cy="0"/>
        </a:xfrm>
      </p:grpSpPr>
      <p:pic>
        <p:nvPicPr>
          <p:cNvPr id="660" name="Google Shape;660;p29"/>
          <p:cNvPicPr preferRelativeResize="0"/>
          <p:nvPr/>
        </p:nvPicPr>
        <p:blipFill rotWithShape="1">
          <a:blip r:embed="rId5">
            <a:alphaModFix/>
          </a:blip>
          <a:srcRect/>
          <a:stretch/>
        </p:blipFill>
        <p:spPr>
          <a:xfrm>
            <a:off x="11113" y="322798"/>
            <a:ext cx="1215143" cy="989902"/>
          </a:xfrm>
          <a:prstGeom prst="rect">
            <a:avLst/>
          </a:prstGeom>
          <a:noFill/>
          <a:ln>
            <a:noFill/>
          </a:ln>
        </p:spPr>
      </p:pic>
      <p:sp>
        <p:nvSpPr>
          <p:cNvPr id="661" name="Google Shape;661;p29"/>
          <p:cNvSpPr txBox="1"/>
          <p:nvPr/>
        </p:nvSpPr>
        <p:spPr>
          <a:xfrm>
            <a:off x="2259374" y="2804697"/>
            <a:ext cx="900000" cy="8064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3600">
                <a:solidFill>
                  <a:srgbClr val="F37043"/>
                </a:solidFill>
                <a:latin typeface="+mn-lt"/>
                <a:ea typeface="+mn-ea"/>
                <a:cs typeface="+mn-ea"/>
                <a:sym typeface="+mn-lt"/>
              </a:rPr>
              <a:t>02</a:t>
            </a:r>
            <a:endParaRPr sz="3600">
              <a:solidFill>
                <a:srgbClr val="F37043"/>
              </a:solidFill>
              <a:latin typeface="+mn-lt"/>
              <a:ea typeface="+mn-ea"/>
              <a:cs typeface="+mn-ea"/>
              <a:sym typeface="+mn-lt"/>
            </a:endParaRPr>
          </a:p>
        </p:txBody>
      </p:sp>
      <p:sp>
        <p:nvSpPr>
          <p:cNvPr id="662" name="Google Shape;662;p29"/>
          <p:cNvSpPr txBox="1"/>
          <p:nvPr/>
        </p:nvSpPr>
        <p:spPr>
          <a:xfrm>
            <a:off x="2259045" y="3789113"/>
            <a:ext cx="900000" cy="8064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3600">
                <a:solidFill>
                  <a:srgbClr val="F37043"/>
                </a:solidFill>
                <a:latin typeface="+mn-lt"/>
                <a:ea typeface="+mn-ea"/>
                <a:cs typeface="+mn-ea"/>
                <a:sym typeface="+mn-lt"/>
              </a:rPr>
              <a:t>03</a:t>
            </a:r>
            <a:endParaRPr sz="3600">
              <a:solidFill>
                <a:srgbClr val="F37043"/>
              </a:solidFill>
              <a:latin typeface="+mn-lt"/>
              <a:ea typeface="+mn-ea"/>
              <a:cs typeface="+mn-ea"/>
              <a:sym typeface="+mn-lt"/>
            </a:endParaRPr>
          </a:p>
        </p:txBody>
      </p:sp>
      <p:sp>
        <p:nvSpPr>
          <p:cNvPr id="663" name="Google Shape;663;p29"/>
          <p:cNvSpPr txBox="1"/>
          <p:nvPr/>
        </p:nvSpPr>
        <p:spPr>
          <a:xfrm>
            <a:off x="2259045" y="4773529"/>
            <a:ext cx="900000" cy="8064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3600">
                <a:solidFill>
                  <a:srgbClr val="F37043"/>
                </a:solidFill>
                <a:latin typeface="+mn-lt"/>
                <a:ea typeface="+mn-ea"/>
                <a:cs typeface="+mn-ea"/>
                <a:sym typeface="+mn-lt"/>
              </a:rPr>
              <a:t>04</a:t>
            </a:r>
            <a:endParaRPr sz="3600">
              <a:solidFill>
                <a:srgbClr val="F37043"/>
              </a:solidFill>
              <a:latin typeface="+mn-lt"/>
              <a:ea typeface="+mn-ea"/>
              <a:cs typeface="+mn-ea"/>
              <a:sym typeface="+mn-lt"/>
            </a:endParaRPr>
          </a:p>
        </p:txBody>
      </p:sp>
      <p:sp>
        <p:nvSpPr>
          <p:cNvPr id="664" name="Google Shape;664;p29"/>
          <p:cNvSpPr txBox="1"/>
          <p:nvPr/>
        </p:nvSpPr>
        <p:spPr>
          <a:xfrm>
            <a:off x="2259045" y="1817852"/>
            <a:ext cx="900329" cy="806852"/>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3600">
                <a:solidFill>
                  <a:srgbClr val="F37043"/>
                </a:solidFill>
                <a:latin typeface="+mn-lt"/>
                <a:ea typeface="+mn-ea"/>
                <a:cs typeface="+mn-ea"/>
                <a:sym typeface="+mn-lt"/>
              </a:rPr>
              <a:t>01</a:t>
            </a:r>
            <a:endParaRPr sz="3600">
              <a:solidFill>
                <a:srgbClr val="F37043"/>
              </a:solidFill>
              <a:latin typeface="+mn-lt"/>
              <a:ea typeface="+mn-ea"/>
              <a:cs typeface="+mn-ea"/>
              <a:sym typeface="+mn-lt"/>
            </a:endParaRPr>
          </a:p>
        </p:txBody>
      </p:sp>
      <p:sp>
        <p:nvSpPr>
          <p:cNvPr id="665" name="Google Shape;665;p29"/>
          <p:cNvSpPr txBox="1"/>
          <p:nvPr/>
        </p:nvSpPr>
        <p:spPr>
          <a:xfrm>
            <a:off x="1395639" y="586916"/>
            <a:ext cx="4195536"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lt1"/>
                </a:solidFill>
                <a:latin typeface="+mn-lt"/>
                <a:ea typeface="+mn-ea"/>
                <a:cs typeface="+mn-ea"/>
                <a:sym typeface="+mn-lt"/>
              </a:rPr>
              <a:t>Team Member ( Group 13 )</a:t>
            </a:r>
            <a:endParaRPr sz="1600" dirty="0">
              <a:solidFill>
                <a:schemeClr val="lt1"/>
              </a:solidFill>
              <a:latin typeface="+mn-lt"/>
              <a:ea typeface="+mn-ea"/>
              <a:cs typeface="+mn-ea"/>
              <a:sym typeface="+mn-lt"/>
            </a:endParaRPr>
          </a:p>
        </p:txBody>
      </p:sp>
      <p:sp>
        <p:nvSpPr>
          <p:cNvPr id="666" name="Google Shape;666;p29"/>
          <p:cNvSpPr/>
          <p:nvPr/>
        </p:nvSpPr>
        <p:spPr>
          <a:xfrm>
            <a:off x="4488620" y="1990445"/>
            <a:ext cx="4320000" cy="46166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a:solidFill>
                  <a:srgbClr val="F2F2F2"/>
                </a:solidFill>
                <a:latin typeface="+mn-lt"/>
                <a:ea typeface="+mn-ea"/>
                <a:cs typeface="+mn-ea"/>
                <a:sym typeface="+mn-lt"/>
              </a:rPr>
              <a:t>WU JUNXIAN A0231293L </a:t>
            </a:r>
            <a:endParaRPr>
              <a:latin typeface="+mn-lt"/>
              <a:ea typeface="+mn-ea"/>
              <a:cs typeface="+mn-ea"/>
              <a:sym typeface="+mn-lt"/>
            </a:endParaRPr>
          </a:p>
        </p:txBody>
      </p:sp>
      <p:sp>
        <p:nvSpPr>
          <p:cNvPr id="667" name="Google Shape;667;p29"/>
          <p:cNvSpPr/>
          <p:nvPr/>
        </p:nvSpPr>
        <p:spPr>
          <a:xfrm>
            <a:off x="4488620" y="2977497"/>
            <a:ext cx="4320000" cy="460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a:solidFill>
                  <a:srgbClr val="F2F2F2"/>
                </a:solidFill>
                <a:latin typeface="+mn-lt"/>
                <a:ea typeface="+mn-ea"/>
                <a:cs typeface="+mn-ea"/>
                <a:sym typeface="+mn-lt"/>
              </a:rPr>
              <a:t>YING ZHUOZUO A0231534N</a:t>
            </a:r>
            <a:endParaRPr>
              <a:latin typeface="+mn-lt"/>
              <a:ea typeface="+mn-ea"/>
              <a:cs typeface="+mn-ea"/>
              <a:sym typeface="+mn-lt"/>
            </a:endParaRPr>
          </a:p>
          <a:p>
            <a:pPr marL="0" marR="0" lvl="0" indent="0" algn="l" rtl="0">
              <a:spcBef>
                <a:spcPts val="600"/>
              </a:spcBef>
              <a:spcAft>
                <a:spcPts val="0"/>
              </a:spcAft>
              <a:buNone/>
            </a:pPr>
            <a:r>
              <a:rPr lang="en-US" sz="2400">
                <a:solidFill>
                  <a:srgbClr val="F2F2F2"/>
                </a:solidFill>
                <a:latin typeface="+mn-lt"/>
                <a:ea typeface="+mn-ea"/>
                <a:cs typeface="+mn-ea"/>
                <a:sym typeface="+mn-lt"/>
              </a:rPr>
              <a:t> </a:t>
            </a:r>
            <a:endParaRPr>
              <a:latin typeface="+mn-lt"/>
              <a:ea typeface="+mn-ea"/>
              <a:cs typeface="+mn-ea"/>
              <a:sym typeface="+mn-lt"/>
            </a:endParaRPr>
          </a:p>
        </p:txBody>
      </p:sp>
      <p:sp>
        <p:nvSpPr>
          <p:cNvPr id="668" name="Google Shape;668;p29"/>
          <p:cNvSpPr/>
          <p:nvPr/>
        </p:nvSpPr>
        <p:spPr>
          <a:xfrm>
            <a:off x="4488620" y="3961480"/>
            <a:ext cx="4320000" cy="46166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a:solidFill>
                  <a:srgbClr val="F2F2F2"/>
                </a:solidFill>
                <a:latin typeface="+mn-lt"/>
                <a:ea typeface="+mn-ea"/>
                <a:cs typeface="+mn-ea"/>
                <a:sym typeface="+mn-lt"/>
              </a:rPr>
              <a:t>WANG KEDI A0231356L </a:t>
            </a:r>
            <a:endParaRPr>
              <a:latin typeface="+mn-lt"/>
              <a:ea typeface="+mn-ea"/>
              <a:cs typeface="+mn-ea"/>
              <a:sym typeface="+mn-lt"/>
            </a:endParaRPr>
          </a:p>
        </p:txBody>
      </p:sp>
      <p:sp>
        <p:nvSpPr>
          <p:cNvPr id="669" name="Google Shape;669;p29"/>
          <p:cNvSpPr/>
          <p:nvPr/>
        </p:nvSpPr>
        <p:spPr>
          <a:xfrm>
            <a:off x="4488620" y="4945896"/>
            <a:ext cx="4320000" cy="46166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a:solidFill>
                  <a:srgbClr val="F2F2F2"/>
                </a:solidFill>
                <a:latin typeface="+mn-lt"/>
                <a:ea typeface="+mn-ea"/>
                <a:cs typeface="+mn-ea"/>
                <a:sym typeface="+mn-lt"/>
              </a:rPr>
              <a:t>ZONG JIULIN	A0231352U </a:t>
            </a:r>
            <a:endParaRPr>
              <a:latin typeface="+mn-lt"/>
              <a:ea typeface="+mn-ea"/>
              <a:cs typeface="+mn-ea"/>
              <a:sym typeface="+mn-lt"/>
            </a:endParaRPr>
          </a:p>
        </p:txBody>
      </p:sp>
    </p:spTree>
  </p:cSld>
  <p:clrMapOvr>
    <a:overrideClrMapping bg1="lt1" tx1="dk1" bg2="dk2" tx2="lt2" accent1="accent1" accent2="accent2" accent3="accent3" accent4="accent4" accent5="accent5" accent6="accent6" hlink="hlink" folHlink="folHlink"/>
  </p:clrMapOvr>
  <p:transition spd="slow" advTm="7747">
    <p:fade thruBlk="1"/>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436"/>
        <p:cNvGrpSpPr/>
        <p:nvPr/>
      </p:nvGrpSpPr>
      <p:grpSpPr>
        <a:xfrm>
          <a:off x="0" y="0"/>
          <a:ext cx="0" cy="0"/>
          <a:chOff x="0" y="0"/>
          <a:chExt cx="0" cy="0"/>
        </a:xfrm>
      </p:grpSpPr>
      <p:grpSp>
        <p:nvGrpSpPr>
          <p:cNvPr id="2437" name="Google Shape;2437;p58"/>
          <p:cNvGrpSpPr/>
          <p:nvPr/>
        </p:nvGrpSpPr>
        <p:grpSpPr>
          <a:xfrm>
            <a:off x="-50975" y="-41953"/>
            <a:ext cx="2088368" cy="2251731"/>
            <a:chOff x="5772790" y="883375"/>
            <a:chExt cx="3074756" cy="3315280"/>
          </a:xfrm>
        </p:grpSpPr>
        <p:grpSp>
          <p:nvGrpSpPr>
            <p:cNvPr id="2438" name="Google Shape;2438;p58"/>
            <p:cNvGrpSpPr/>
            <p:nvPr/>
          </p:nvGrpSpPr>
          <p:grpSpPr>
            <a:xfrm>
              <a:off x="5839892" y="1318711"/>
              <a:ext cx="2553173" cy="1880182"/>
              <a:chOff x="5839892" y="1318711"/>
              <a:chExt cx="2553173" cy="1880182"/>
            </a:xfrm>
          </p:grpSpPr>
          <p:sp>
            <p:nvSpPr>
              <p:cNvPr id="2439" name="Google Shape;2439;p58"/>
              <p:cNvSpPr/>
              <p:nvPr/>
            </p:nvSpPr>
            <p:spPr>
              <a:xfrm>
                <a:off x="6217336" y="1318711"/>
                <a:ext cx="1857844" cy="1880182"/>
              </a:xfrm>
              <a:prstGeom prst="ellipse">
                <a:avLst/>
              </a:prstGeom>
              <a:blipFill rotWithShape="1">
                <a:blip r:embed="rId3">
                  <a:alphaModFix/>
                </a:blip>
                <a:stretch>
                  <a:fillRect/>
                </a:stretch>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mbria"/>
                  <a:ea typeface="Cambria"/>
                  <a:cs typeface="Cambria"/>
                  <a:sym typeface="Cambria"/>
                </a:endParaRPr>
              </a:p>
            </p:txBody>
          </p:sp>
          <p:sp>
            <p:nvSpPr>
              <p:cNvPr id="2440" name="Google Shape;2440;p58"/>
              <p:cNvSpPr/>
              <p:nvPr/>
            </p:nvSpPr>
            <p:spPr>
              <a:xfrm rot="-925728">
                <a:off x="5847841" y="2140193"/>
                <a:ext cx="2537275" cy="403461"/>
              </a:xfrm>
              <a:custGeom>
                <a:avLst/>
                <a:gdLst/>
                <a:ahLst/>
                <a:cxnLst/>
                <a:rect l="l" t="t" r="r" b="b"/>
                <a:pathLst>
                  <a:path w="2336800" h="308906" extrusionOk="0">
                    <a:moveTo>
                      <a:pt x="2069995" y="55099"/>
                    </a:moveTo>
                    <a:cubicBezTo>
                      <a:pt x="2141428" y="66591"/>
                      <a:pt x="2200638" y="79473"/>
                      <a:pt x="2244982" y="93392"/>
                    </a:cubicBezTo>
                    <a:cubicBezTo>
                      <a:pt x="2304106" y="111952"/>
                      <a:pt x="2336800" y="132357"/>
                      <a:pt x="2336800" y="153776"/>
                    </a:cubicBezTo>
                    <a:cubicBezTo>
                      <a:pt x="2336801" y="239452"/>
                      <a:pt x="1813690" y="308906"/>
                      <a:pt x="1168400" y="308906"/>
                    </a:cubicBezTo>
                    <a:cubicBezTo>
                      <a:pt x="523110" y="308906"/>
                      <a:pt x="1" y="239452"/>
                      <a:pt x="0" y="153776"/>
                    </a:cubicBezTo>
                    <a:cubicBezTo>
                      <a:pt x="0" y="110938"/>
                      <a:pt x="126981" y="38171"/>
                      <a:pt x="372247" y="0"/>
                    </a:cubicBezTo>
                  </a:path>
                </a:pathLst>
              </a:custGeom>
              <a:noFill/>
              <a:ln w="12700" cap="flat" cmpd="sng">
                <a:solidFill>
                  <a:srgbClr val="CCA4AE"/>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mbria"/>
                  <a:ea typeface="Cambria"/>
                  <a:cs typeface="Cambria"/>
                  <a:sym typeface="Cambria"/>
                </a:endParaRPr>
              </a:p>
            </p:txBody>
          </p:sp>
        </p:grpSp>
        <p:grpSp>
          <p:nvGrpSpPr>
            <p:cNvPr id="2441" name="Google Shape;2441;p58"/>
            <p:cNvGrpSpPr/>
            <p:nvPr/>
          </p:nvGrpSpPr>
          <p:grpSpPr>
            <a:xfrm rot="3600000">
              <a:off x="5976429" y="1535838"/>
              <a:ext cx="2667477" cy="2010354"/>
              <a:chOff x="2722806" y="5254728"/>
              <a:chExt cx="8928389" cy="6728889"/>
            </a:xfrm>
          </p:grpSpPr>
          <p:sp>
            <p:nvSpPr>
              <p:cNvPr id="2442" name="Google Shape;2442;p58"/>
              <p:cNvSpPr/>
              <p:nvPr/>
            </p:nvSpPr>
            <p:spPr>
              <a:xfrm rot="10800000" flipH="1">
                <a:off x="2778880" y="5320147"/>
                <a:ext cx="6607380" cy="6598050"/>
              </a:xfrm>
              <a:custGeom>
                <a:avLst/>
                <a:gdLst/>
                <a:ahLst/>
                <a:cxnLst/>
                <a:rect l="l" t="t" r="r" b="b"/>
                <a:pathLst>
                  <a:path w="4242" h="4236" extrusionOk="0">
                    <a:moveTo>
                      <a:pt x="3633" y="3603"/>
                    </a:moveTo>
                    <a:lnTo>
                      <a:pt x="2892" y="4091"/>
                    </a:lnTo>
                    <a:lnTo>
                      <a:pt x="2019" y="4236"/>
                    </a:lnTo>
                    <a:lnTo>
                      <a:pt x="1157" y="4013"/>
                    </a:lnTo>
                    <a:lnTo>
                      <a:pt x="464" y="3459"/>
                    </a:lnTo>
                    <a:lnTo>
                      <a:pt x="54" y="2675"/>
                    </a:lnTo>
                    <a:lnTo>
                      <a:pt x="0" y="1790"/>
                    </a:lnTo>
                    <a:lnTo>
                      <a:pt x="313" y="958"/>
                    </a:lnTo>
                    <a:lnTo>
                      <a:pt x="934" y="325"/>
                    </a:lnTo>
                    <a:lnTo>
                      <a:pt x="1759" y="0"/>
                    </a:lnTo>
                    <a:lnTo>
                      <a:pt x="2651" y="36"/>
                    </a:lnTo>
                    <a:lnTo>
                      <a:pt x="3440" y="434"/>
                    </a:lnTo>
                    <a:lnTo>
                      <a:pt x="4007" y="1121"/>
                    </a:lnTo>
                    <a:lnTo>
                      <a:pt x="4242" y="1976"/>
                    </a:lnTo>
                    <a:lnTo>
                      <a:pt x="4109" y="2850"/>
                    </a:lnTo>
                    <a:lnTo>
                      <a:pt x="3633" y="3603"/>
                    </a:lnTo>
                    <a:close/>
                  </a:path>
                </a:pathLst>
              </a:custGeom>
              <a:no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mbria"/>
                  <a:ea typeface="Cambria"/>
                  <a:cs typeface="Cambria"/>
                  <a:sym typeface="Cambria"/>
                </a:endParaRPr>
              </a:p>
            </p:txBody>
          </p:sp>
          <p:cxnSp>
            <p:nvCxnSpPr>
              <p:cNvPr id="2443" name="Google Shape;2443;p58"/>
              <p:cNvCxnSpPr/>
              <p:nvPr/>
            </p:nvCxnSpPr>
            <p:spPr>
              <a:xfrm>
                <a:off x="4233687" y="11411970"/>
                <a:ext cx="2674416" cy="450150"/>
              </a:xfrm>
              <a:prstGeom prst="straightConnector1">
                <a:avLst/>
              </a:prstGeom>
              <a:noFill/>
              <a:ln w="9525" cap="flat" cmpd="sng">
                <a:solidFill>
                  <a:srgbClr val="A4545D">
                    <a:alpha val="33725"/>
                  </a:srgbClr>
                </a:solidFill>
                <a:prstDash val="solid"/>
                <a:miter lim="800000"/>
                <a:headEnd type="none" w="sm" len="sm"/>
                <a:tailEnd type="none" w="sm" len="sm"/>
              </a:ln>
            </p:spPr>
          </p:cxnSp>
          <p:cxnSp>
            <p:nvCxnSpPr>
              <p:cNvPr id="2444" name="Google Shape;2444;p58"/>
              <p:cNvCxnSpPr/>
              <p:nvPr/>
            </p:nvCxnSpPr>
            <p:spPr>
              <a:xfrm rot="10800000" flipH="1">
                <a:off x="6908106" y="10172114"/>
                <a:ext cx="2112119" cy="1690013"/>
              </a:xfrm>
              <a:prstGeom prst="straightConnector1">
                <a:avLst/>
              </a:prstGeom>
              <a:noFill/>
              <a:ln w="9525" cap="flat" cmpd="sng">
                <a:solidFill>
                  <a:srgbClr val="A4545D">
                    <a:alpha val="33725"/>
                  </a:srgbClr>
                </a:solidFill>
                <a:prstDash val="solid"/>
                <a:miter lim="800000"/>
                <a:headEnd type="none" w="sm" len="sm"/>
                <a:tailEnd type="none" w="sm" len="sm"/>
              </a:ln>
            </p:spPr>
          </p:cxnSp>
          <p:cxnSp>
            <p:nvCxnSpPr>
              <p:cNvPr id="2445" name="Google Shape;2445;p58"/>
              <p:cNvCxnSpPr/>
              <p:nvPr/>
            </p:nvCxnSpPr>
            <p:spPr>
              <a:xfrm rot="10800000">
                <a:off x="8437680" y="6306118"/>
                <a:ext cx="582546" cy="3865991"/>
              </a:xfrm>
              <a:prstGeom prst="straightConnector1">
                <a:avLst/>
              </a:prstGeom>
              <a:noFill/>
              <a:ln w="9525" cap="flat" cmpd="sng">
                <a:solidFill>
                  <a:srgbClr val="A4545D">
                    <a:alpha val="33725"/>
                  </a:srgbClr>
                </a:solidFill>
                <a:prstDash val="solid"/>
                <a:miter lim="800000"/>
                <a:headEnd type="none" w="sm" len="sm"/>
                <a:tailEnd type="none" w="sm" len="sm"/>
              </a:ln>
            </p:spPr>
          </p:cxnSp>
          <p:cxnSp>
            <p:nvCxnSpPr>
              <p:cNvPr id="2446" name="Google Shape;2446;p58"/>
              <p:cNvCxnSpPr/>
              <p:nvPr/>
            </p:nvCxnSpPr>
            <p:spPr>
              <a:xfrm>
                <a:off x="5923692" y="5320147"/>
                <a:ext cx="524913" cy="844226"/>
              </a:xfrm>
              <a:prstGeom prst="straightConnector1">
                <a:avLst/>
              </a:prstGeom>
              <a:noFill/>
              <a:ln w="9525" cap="flat" cmpd="sng">
                <a:solidFill>
                  <a:srgbClr val="A4545D">
                    <a:alpha val="33725"/>
                  </a:srgbClr>
                </a:solidFill>
                <a:prstDash val="solid"/>
                <a:miter lim="800000"/>
                <a:headEnd type="none" w="sm" len="sm"/>
                <a:tailEnd type="none" w="sm" len="sm"/>
              </a:ln>
            </p:spPr>
          </p:cxnSp>
          <p:cxnSp>
            <p:nvCxnSpPr>
              <p:cNvPr id="2447" name="Google Shape;2447;p58"/>
              <p:cNvCxnSpPr/>
              <p:nvPr/>
            </p:nvCxnSpPr>
            <p:spPr>
              <a:xfrm>
                <a:off x="6448609" y="6164374"/>
                <a:ext cx="1989071" cy="141744"/>
              </a:xfrm>
              <a:prstGeom prst="straightConnector1">
                <a:avLst/>
              </a:prstGeom>
              <a:noFill/>
              <a:ln w="9525" cap="flat" cmpd="sng">
                <a:solidFill>
                  <a:srgbClr val="A4545D">
                    <a:alpha val="33725"/>
                  </a:srgbClr>
                </a:solidFill>
                <a:prstDash val="solid"/>
                <a:miter lim="800000"/>
                <a:headEnd type="none" w="sm" len="sm"/>
                <a:tailEnd type="none" w="sm" len="sm"/>
              </a:ln>
            </p:spPr>
          </p:cxnSp>
          <p:cxnSp>
            <p:nvCxnSpPr>
              <p:cNvPr id="2448" name="Google Shape;2448;p58"/>
              <p:cNvCxnSpPr/>
              <p:nvPr/>
            </p:nvCxnSpPr>
            <p:spPr>
              <a:xfrm rot="10800000" flipH="1">
                <a:off x="6448609" y="5546001"/>
                <a:ext cx="834881" cy="618373"/>
              </a:xfrm>
              <a:prstGeom prst="straightConnector1">
                <a:avLst/>
              </a:prstGeom>
              <a:noFill/>
              <a:ln w="9525" cap="flat" cmpd="sng">
                <a:solidFill>
                  <a:srgbClr val="A4545D">
                    <a:alpha val="33725"/>
                  </a:srgbClr>
                </a:solidFill>
                <a:prstDash val="solid"/>
                <a:miter lim="800000"/>
                <a:headEnd type="none" w="sm" len="sm"/>
                <a:tailEnd type="none" w="sm" len="sm"/>
              </a:ln>
            </p:spPr>
          </p:cxnSp>
          <p:cxnSp>
            <p:nvCxnSpPr>
              <p:cNvPr id="2449" name="Google Shape;2449;p58"/>
              <p:cNvCxnSpPr/>
              <p:nvPr/>
            </p:nvCxnSpPr>
            <p:spPr>
              <a:xfrm rot="10800000">
                <a:off x="4581038" y="5667494"/>
                <a:ext cx="1867577" cy="496879"/>
              </a:xfrm>
              <a:prstGeom prst="straightConnector1">
                <a:avLst/>
              </a:prstGeom>
              <a:noFill/>
              <a:ln w="9525" cap="flat" cmpd="sng">
                <a:solidFill>
                  <a:srgbClr val="A4545D">
                    <a:alpha val="33725"/>
                  </a:srgbClr>
                </a:solidFill>
                <a:prstDash val="solid"/>
                <a:miter lim="800000"/>
                <a:headEnd type="none" w="sm" len="sm"/>
                <a:tailEnd type="none" w="sm" len="sm"/>
              </a:ln>
            </p:spPr>
          </p:cxnSp>
          <p:cxnSp>
            <p:nvCxnSpPr>
              <p:cNvPr id="2450" name="Google Shape;2450;p58"/>
              <p:cNvCxnSpPr/>
              <p:nvPr/>
            </p:nvCxnSpPr>
            <p:spPr>
              <a:xfrm flipH="1">
                <a:off x="2862994" y="5667494"/>
                <a:ext cx="1718044" cy="2084085"/>
              </a:xfrm>
              <a:prstGeom prst="straightConnector1">
                <a:avLst/>
              </a:prstGeom>
              <a:noFill/>
              <a:ln w="9525" cap="flat" cmpd="sng">
                <a:solidFill>
                  <a:srgbClr val="A4545D">
                    <a:alpha val="33725"/>
                  </a:srgbClr>
                </a:solidFill>
                <a:prstDash val="solid"/>
                <a:miter lim="800000"/>
                <a:headEnd type="none" w="sm" len="sm"/>
                <a:tailEnd type="none" w="sm" len="sm"/>
              </a:ln>
            </p:spPr>
          </p:cxnSp>
          <p:cxnSp>
            <p:nvCxnSpPr>
              <p:cNvPr id="2451" name="Google Shape;2451;p58"/>
              <p:cNvCxnSpPr/>
              <p:nvPr/>
            </p:nvCxnSpPr>
            <p:spPr>
              <a:xfrm>
                <a:off x="2862994" y="7751583"/>
                <a:ext cx="1370699" cy="3660393"/>
              </a:xfrm>
              <a:prstGeom prst="straightConnector1">
                <a:avLst/>
              </a:prstGeom>
              <a:noFill/>
              <a:ln w="9525" cap="flat" cmpd="sng">
                <a:solidFill>
                  <a:srgbClr val="A4545D">
                    <a:alpha val="33725"/>
                  </a:srgbClr>
                </a:solidFill>
                <a:prstDash val="solid"/>
                <a:miter lim="800000"/>
                <a:headEnd type="none" w="sm" len="sm"/>
                <a:tailEnd type="none" w="sm" len="sm"/>
              </a:ln>
            </p:spPr>
          </p:cxnSp>
          <p:cxnSp>
            <p:nvCxnSpPr>
              <p:cNvPr id="2452" name="Google Shape;2452;p58"/>
              <p:cNvCxnSpPr/>
              <p:nvPr/>
            </p:nvCxnSpPr>
            <p:spPr>
              <a:xfrm rot="10800000">
                <a:off x="8785019" y="8623845"/>
                <a:ext cx="601238" cy="216508"/>
              </a:xfrm>
              <a:prstGeom prst="straightConnector1">
                <a:avLst/>
              </a:prstGeom>
              <a:noFill/>
              <a:ln w="9525" cap="flat" cmpd="sng">
                <a:solidFill>
                  <a:srgbClr val="A4545D">
                    <a:alpha val="33725"/>
                  </a:srgbClr>
                </a:solidFill>
                <a:prstDash val="solid"/>
                <a:miter lim="800000"/>
                <a:headEnd type="none" w="sm" len="sm"/>
                <a:tailEnd type="none" w="sm" len="sm"/>
              </a:ln>
            </p:spPr>
          </p:cxnSp>
          <p:cxnSp>
            <p:nvCxnSpPr>
              <p:cNvPr id="2453" name="Google Shape;2453;p58"/>
              <p:cNvCxnSpPr/>
              <p:nvPr/>
            </p:nvCxnSpPr>
            <p:spPr>
              <a:xfrm rot="10800000" flipH="1">
                <a:off x="8785019" y="7413578"/>
                <a:ext cx="356690" cy="1210267"/>
              </a:xfrm>
              <a:prstGeom prst="straightConnector1">
                <a:avLst/>
              </a:prstGeom>
              <a:noFill/>
              <a:ln w="9525" cap="flat" cmpd="sng">
                <a:solidFill>
                  <a:srgbClr val="A4545D">
                    <a:alpha val="33725"/>
                  </a:srgbClr>
                </a:solidFill>
                <a:prstDash val="solid"/>
                <a:miter lim="800000"/>
                <a:headEnd type="none" w="sm" len="sm"/>
                <a:tailEnd type="none" w="sm" len="sm"/>
              </a:ln>
            </p:spPr>
          </p:cxnSp>
          <p:cxnSp>
            <p:nvCxnSpPr>
              <p:cNvPr id="2454" name="Google Shape;2454;p58"/>
              <p:cNvCxnSpPr/>
              <p:nvPr/>
            </p:nvCxnSpPr>
            <p:spPr>
              <a:xfrm rot="10800000" flipH="1">
                <a:off x="3266410" y="9496110"/>
                <a:ext cx="253890" cy="929896"/>
              </a:xfrm>
              <a:prstGeom prst="straightConnector1">
                <a:avLst/>
              </a:prstGeom>
              <a:noFill/>
              <a:ln w="9525" cap="flat" cmpd="sng">
                <a:solidFill>
                  <a:srgbClr val="A4545D">
                    <a:alpha val="33725"/>
                  </a:srgbClr>
                </a:solidFill>
                <a:prstDash val="solid"/>
                <a:miter lim="800000"/>
                <a:headEnd type="none" w="sm" len="sm"/>
                <a:tailEnd type="none" w="sm" len="sm"/>
              </a:ln>
            </p:spPr>
          </p:cxnSp>
          <p:cxnSp>
            <p:nvCxnSpPr>
              <p:cNvPr id="2455" name="Google Shape;2455;p58"/>
              <p:cNvCxnSpPr/>
              <p:nvPr/>
            </p:nvCxnSpPr>
            <p:spPr>
              <a:xfrm rot="10800000">
                <a:off x="2778880" y="9130070"/>
                <a:ext cx="741423" cy="366041"/>
              </a:xfrm>
              <a:prstGeom prst="straightConnector1">
                <a:avLst/>
              </a:prstGeom>
              <a:noFill/>
              <a:ln w="9525" cap="flat" cmpd="sng">
                <a:solidFill>
                  <a:srgbClr val="A4545D">
                    <a:alpha val="33725"/>
                  </a:srgbClr>
                </a:solidFill>
                <a:prstDash val="solid"/>
                <a:miter lim="800000"/>
                <a:headEnd type="none" w="sm" len="sm"/>
                <a:tailEnd type="none" w="sm" len="sm"/>
              </a:ln>
            </p:spPr>
          </p:cxnSp>
          <p:cxnSp>
            <p:nvCxnSpPr>
              <p:cNvPr id="2456" name="Google Shape;2456;p58"/>
              <p:cNvCxnSpPr/>
              <p:nvPr/>
            </p:nvCxnSpPr>
            <p:spPr>
              <a:xfrm rot="10800000" flipH="1">
                <a:off x="4233687" y="10172114"/>
                <a:ext cx="4786531" cy="1239862"/>
              </a:xfrm>
              <a:prstGeom prst="straightConnector1">
                <a:avLst/>
              </a:prstGeom>
              <a:noFill/>
              <a:ln w="9525" cap="flat" cmpd="sng">
                <a:solidFill>
                  <a:srgbClr val="A4545D">
                    <a:alpha val="33725"/>
                  </a:srgbClr>
                </a:solidFill>
                <a:prstDash val="solid"/>
                <a:miter lim="800000"/>
                <a:headEnd type="none" w="sm" len="sm"/>
                <a:tailEnd type="none" w="sm" len="sm"/>
              </a:ln>
            </p:spPr>
          </p:cxnSp>
          <p:cxnSp>
            <p:nvCxnSpPr>
              <p:cNvPr id="2457" name="Google Shape;2457;p58"/>
              <p:cNvCxnSpPr/>
              <p:nvPr/>
            </p:nvCxnSpPr>
            <p:spPr>
              <a:xfrm flipH="1">
                <a:off x="7584106" y="6306114"/>
                <a:ext cx="853571" cy="1632379"/>
              </a:xfrm>
              <a:prstGeom prst="straightConnector1">
                <a:avLst/>
              </a:prstGeom>
              <a:noFill/>
              <a:ln w="9525" cap="flat" cmpd="sng">
                <a:solidFill>
                  <a:srgbClr val="A4545D">
                    <a:alpha val="33725"/>
                  </a:srgbClr>
                </a:solidFill>
                <a:prstDash val="solid"/>
                <a:miter lim="800000"/>
                <a:headEnd type="none" w="sm" len="sm"/>
                <a:tailEnd type="none" w="sm" len="sm"/>
              </a:ln>
            </p:spPr>
          </p:cxnSp>
          <p:cxnSp>
            <p:nvCxnSpPr>
              <p:cNvPr id="2458" name="Google Shape;2458;p58"/>
              <p:cNvCxnSpPr/>
              <p:nvPr/>
            </p:nvCxnSpPr>
            <p:spPr>
              <a:xfrm>
                <a:off x="4581038" y="5667494"/>
                <a:ext cx="0" cy="1295933"/>
              </a:xfrm>
              <a:prstGeom prst="straightConnector1">
                <a:avLst/>
              </a:prstGeom>
              <a:noFill/>
              <a:ln w="9525" cap="flat" cmpd="sng">
                <a:solidFill>
                  <a:srgbClr val="A4545D">
                    <a:alpha val="33725"/>
                  </a:srgbClr>
                </a:solidFill>
                <a:prstDash val="solid"/>
                <a:miter lim="800000"/>
                <a:headEnd type="none" w="sm" len="sm"/>
                <a:tailEnd type="none" w="sm" len="sm"/>
              </a:ln>
            </p:spPr>
          </p:cxnSp>
          <p:cxnSp>
            <p:nvCxnSpPr>
              <p:cNvPr id="2459" name="Google Shape;2459;p58"/>
              <p:cNvCxnSpPr/>
              <p:nvPr/>
            </p:nvCxnSpPr>
            <p:spPr>
              <a:xfrm rot="10800000" flipH="1">
                <a:off x="2862994" y="6963428"/>
                <a:ext cx="1718044" cy="788152"/>
              </a:xfrm>
              <a:prstGeom prst="straightConnector1">
                <a:avLst/>
              </a:prstGeom>
              <a:noFill/>
              <a:ln w="9525" cap="flat" cmpd="sng">
                <a:solidFill>
                  <a:srgbClr val="A4545D">
                    <a:alpha val="33725"/>
                  </a:srgbClr>
                </a:solidFill>
                <a:prstDash val="solid"/>
                <a:miter lim="800000"/>
                <a:headEnd type="none" w="sm" len="sm"/>
                <a:tailEnd type="none" w="sm" len="sm"/>
              </a:ln>
            </p:spPr>
          </p:cxnSp>
          <p:cxnSp>
            <p:nvCxnSpPr>
              <p:cNvPr id="2460" name="Google Shape;2460;p58"/>
              <p:cNvCxnSpPr/>
              <p:nvPr/>
            </p:nvCxnSpPr>
            <p:spPr>
              <a:xfrm rot="10800000" flipH="1">
                <a:off x="4581038" y="6164374"/>
                <a:ext cx="1867577" cy="799054"/>
              </a:xfrm>
              <a:prstGeom prst="straightConnector1">
                <a:avLst/>
              </a:prstGeom>
              <a:noFill/>
              <a:ln w="9525" cap="flat" cmpd="sng">
                <a:solidFill>
                  <a:srgbClr val="A4545D">
                    <a:alpha val="33725"/>
                  </a:srgbClr>
                </a:solidFill>
                <a:prstDash val="solid"/>
                <a:miter lim="800000"/>
                <a:headEnd type="none" w="sm" len="sm"/>
                <a:tailEnd type="none" w="sm" len="sm"/>
              </a:ln>
            </p:spPr>
          </p:cxnSp>
          <p:cxnSp>
            <p:nvCxnSpPr>
              <p:cNvPr id="2461" name="Google Shape;2461;p58"/>
              <p:cNvCxnSpPr/>
              <p:nvPr/>
            </p:nvCxnSpPr>
            <p:spPr>
              <a:xfrm>
                <a:off x="6504680" y="6173716"/>
                <a:ext cx="1079422" cy="1764774"/>
              </a:xfrm>
              <a:prstGeom prst="straightConnector1">
                <a:avLst/>
              </a:prstGeom>
              <a:noFill/>
              <a:ln w="9525" cap="flat" cmpd="sng">
                <a:solidFill>
                  <a:srgbClr val="A4545D">
                    <a:alpha val="33725"/>
                  </a:srgbClr>
                </a:solidFill>
                <a:prstDash val="solid"/>
                <a:miter lim="800000"/>
                <a:headEnd type="none" w="sm" len="sm"/>
                <a:tailEnd type="none" w="sm" len="sm"/>
              </a:ln>
            </p:spPr>
          </p:cxnSp>
          <p:cxnSp>
            <p:nvCxnSpPr>
              <p:cNvPr id="2462" name="Google Shape;2462;p58"/>
              <p:cNvCxnSpPr/>
              <p:nvPr/>
            </p:nvCxnSpPr>
            <p:spPr>
              <a:xfrm>
                <a:off x="7584106" y="7938496"/>
                <a:ext cx="1200916" cy="685352"/>
              </a:xfrm>
              <a:prstGeom prst="straightConnector1">
                <a:avLst/>
              </a:prstGeom>
              <a:noFill/>
              <a:ln w="9525" cap="flat" cmpd="sng">
                <a:solidFill>
                  <a:srgbClr val="A4545D">
                    <a:alpha val="33725"/>
                  </a:srgbClr>
                </a:solidFill>
                <a:prstDash val="solid"/>
                <a:miter lim="800000"/>
                <a:headEnd type="none" w="sm" len="sm"/>
                <a:tailEnd type="none" w="sm" len="sm"/>
              </a:ln>
            </p:spPr>
          </p:cxnSp>
          <p:cxnSp>
            <p:nvCxnSpPr>
              <p:cNvPr id="2463" name="Google Shape;2463;p58"/>
              <p:cNvCxnSpPr/>
              <p:nvPr/>
            </p:nvCxnSpPr>
            <p:spPr>
              <a:xfrm>
                <a:off x="10215079" y="9513996"/>
                <a:ext cx="1436116" cy="2233616"/>
              </a:xfrm>
              <a:prstGeom prst="straightConnector1">
                <a:avLst/>
              </a:prstGeom>
              <a:noFill/>
              <a:ln w="9525" cap="flat" cmpd="sng">
                <a:solidFill>
                  <a:srgbClr val="A4545D">
                    <a:alpha val="33725"/>
                  </a:srgbClr>
                </a:solidFill>
                <a:prstDash val="solid"/>
                <a:miter lim="800000"/>
                <a:headEnd type="none" w="sm" len="sm"/>
                <a:tailEnd type="none" w="sm" len="sm"/>
              </a:ln>
            </p:spPr>
          </p:cxnSp>
          <p:cxnSp>
            <p:nvCxnSpPr>
              <p:cNvPr id="2464" name="Google Shape;2464;p58"/>
              <p:cNvCxnSpPr/>
              <p:nvPr/>
            </p:nvCxnSpPr>
            <p:spPr>
              <a:xfrm rot="10800000">
                <a:off x="5998460" y="10950921"/>
                <a:ext cx="909646" cy="911206"/>
              </a:xfrm>
              <a:prstGeom prst="straightConnector1">
                <a:avLst/>
              </a:prstGeom>
              <a:noFill/>
              <a:ln w="9525" cap="flat" cmpd="sng">
                <a:solidFill>
                  <a:srgbClr val="A4545D">
                    <a:alpha val="33725"/>
                  </a:srgbClr>
                </a:solidFill>
                <a:prstDash val="solid"/>
                <a:miter lim="800000"/>
                <a:headEnd type="none" w="sm" len="sm"/>
                <a:tailEnd type="none" w="sm" len="sm"/>
              </a:ln>
            </p:spPr>
          </p:cxnSp>
          <p:sp>
            <p:nvSpPr>
              <p:cNvPr id="2465" name="Google Shape;2465;p58"/>
              <p:cNvSpPr/>
              <p:nvPr/>
            </p:nvSpPr>
            <p:spPr>
              <a:xfrm rot="10800000" flipH="1">
                <a:off x="5443948" y="11862123"/>
                <a:ext cx="123050" cy="121494"/>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mbria"/>
                  <a:ea typeface="Cambria"/>
                  <a:cs typeface="Cambria"/>
                  <a:sym typeface="Cambria"/>
                </a:endParaRPr>
              </a:p>
            </p:txBody>
          </p:sp>
          <p:sp>
            <p:nvSpPr>
              <p:cNvPr id="2466" name="Google Shape;2466;p58"/>
              <p:cNvSpPr/>
              <p:nvPr/>
            </p:nvSpPr>
            <p:spPr>
              <a:xfrm rot="10800000" flipH="1">
                <a:off x="6842686" y="11796703"/>
                <a:ext cx="121494" cy="121494"/>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mbria"/>
                  <a:ea typeface="Cambria"/>
                  <a:cs typeface="Cambria"/>
                  <a:sym typeface="Cambria"/>
                </a:endParaRPr>
              </a:p>
            </p:txBody>
          </p:sp>
          <p:sp>
            <p:nvSpPr>
              <p:cNvPr id="2467" name="Google Shape;2467;p58"/>
              <p:cNvSpPr/>
              <p:nvPr/>
            </p:nvSpPr>
            <p:spPr>
              <a:xfrm rot="10800000" flipH="1">
                <a:off x="8127709" y="11158083"/>
                <a:ext cx="123050" cy="121494"/>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mbria"/>
                  <a:ea typeface="Cambria"/>
                  <a:cs typeface="Cambria"/>
                  <a:sym typeface="Cambria"/>
                </a:endParaRPr>
              </a:p>
            </p:txBody>
          </p:sp>
          <p:sp>
            <p:nvSpPr>
              <p:cNvPr id="2468" name="Google Shape;2468;p58"/>
              <p:cNvSpPr/>
              <p:nvPr/>
            </p:nvSpPr>
            <p:spPr>
              <a:xfrm rot="10800000" flipH="1">
                <a:off x="8954802" y="10116036"/>
                <a:ext cx="121494" cy="121494"/>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mbria"/>
                  <a:ea typeface="Cambria"/>
                  <a:cs typeface="Cambria"/>
                  <a:sym typeface="Cambria"/>
                </a:endParaRPr>
              </a:p>
            </p:txBody>
          </p:sp>
          <p:sp>
            <p:nvSpPr>
              <p:cNvPr id="2469" name="Google Shape;2469;p58"/>
              <p:cNvSpPr/>
              <p:nvPr/>
            </p:nvSpPr>
            <p:spPr>
              <a:xfrm rot="10800000" flipH="1">
                <a:off x="5942382" y="10894843"/>
                <a:ext cx="121494" cy="121494"/>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mbria"/>
                  <a:ea typeface="Cambria"/>
                  <a:cs typeface="Cambria"/>
                  <a:sym typeface="Cambria"/>
                </a:endParaRPr>
              </a:p>
            </p:txBody>
          </p:sp>
          <p:sp>
            <p:nvSpPr>
              <p:cNvPr id="2470" name="Google Shape;2470;p58"/>
              <p:cNvSpPr/>
              <p:nvPr/>
            </p:nvSpPr>
            <p:spPr>
              <a:xfrm rot="10800000" flipH="1">
                <a:off x="4177612" y="11354338"/>
                <a:ext cx="121494" cy="123050"/>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mbria"/>
                  <a:ea typeface="Cambria"/>
                  <a:cs typeface="Cambria"/>
                  <a:sym typeface="Cambria"/>
                </a:endParaRPr>
              </a:p>
            </p:txBody>
          </p:sp>
          <p:sp>
            <p:nvSpPr>
              <p:cNvPr id="2471" name="Google Shape;2471;p58"/>
              <p:cNvSpPr/>
              <p:nvPr/>
            </p:nvSpPr>
            <p:spPr>
              <a:xfrm rot="10800000" flipH="1">
                <a:off x="3200990" y="10369927"/>
                <a:ext cx="132399" cy="121494"/>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mbria"/>
                  <a:ea typeface="Cambria"/>
                  <a:cs typeface="Cambria"/>
                  <a:sym typeface="Cambria"/>
                </a:endParaRPr>
              </a:p>
            </p:txBody>
          </p:sp>
          <p:sp>
            <p:nvSpPr>
              <p:cNvPr id="2472" name="Google Shape;2472;p58"/>
              <p:cNvSpPr/>
              <p:nvPr/>
            </p:nvSpPr>
            <p:spPr>
              <a:xfrm rot="10800000" flipH="1">
                <a:off x="3454883" y="9430686"/>
                <a:ext cx="121494" cy="123050"/>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mbria"/>
                  <a:ea typeface="Cambria"/>
                  <a:cs typeface="Cambria"/>
                  <a:sym typeface="Cambria"/>
                </a:endParaRPr>
              </a:p>
            </p:txBody>
          </p:sp>
          <p:sp>
            <p:nvSpPr>
              <p:cNvPr id="2473" name="Google Shape;2473;p58"/>
              <p:cNvSpPr/>
              <p:nvPr/>
            </p:nvSpPr>
            <p:spPr>
              <a:xfrm rot="10800000" flipH="1">
                <a:off x="2722806" y="9073994"/>
                <a:ext cx="121494" cy="123050"/>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mbria"/>
                  <a:ea typeface="Cambria"/>
                  <a:cs typeface="Cambria"/>
                  <a:sym typeface="Cambria"/>
                </a:endParaRPr>
              </a:p>
            </p:txBody>
          </p:sp>
          <p:sp>
            <p:nvSpPr>
              <p:cNvPr id="2474" name="Google Shape;2474;p58"/>
              <p:cNvSpPr/>
              <p:nvPr/>
            </p:nvSpPr>
            <p:spPr>
              <a:xfrm rot="10800000" flipH="1">
                <a:off x="2806916" y="7695505"/>
                <a:ext cx="121494" cy="121494"/>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mbria"/>
                  <a:ea typeface="Cambria"/>
                  <a:cs typeface="Cambria"/>
                  <a:sym typeface="Cambria"/>
                </a:endParaRPr>
              </a:p>
            </p:txBody>
          </p:sp>
          <p:sp>
            <p:nvSpPr>
              <p:cNvPr id="2475" name="Google Shape;2475;p58"/>
              <p:cNvSpPr/>
              <p:nvPr/>
            </p:nvSpPr>
            <p:spPr>
              <a:xfrm rot="10800000" flipH="1">
                <a:off x="4524960" y="6896451"/>
                <a:ext cx="121494" cy="123050"/>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mbria"/>
                  <a:ea typeface="Cambria"/>
                  <a:cs typeface="Cambria"/>
                  <a:sym typeface="Cambria"/>
                </a:endParaRPr>
              </a:p>
            </p:txBody>
          </p:sp>
          <p:sp>
            <p:nvSpPr>
              <p:cNvPr id="2476" name="Google Shape;2476;p58"/>
              <p:cNvSpPr/>
              <p:nvPr/>
            </p:nvSpPr>
            <p:spPr>
              <a:xfrm rot="10800000" flipH="1">
                <a:off x="4524960" y="5602075"/>
                <a:ext cx="121494" cy="121494"/>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mbria"/>
                  <a:ea typeface="Cambria"/>
                  <a:cs typeface="Cambria"/>
                  <a:sym typeface="Cambria"/>
                </a:endParaRPr>
              </a:p>
            </p:txBody>
          </p:sp>
          <p:sp>
            <p:nvSpPr>
              <p:cNvPr id="2477" name="Google Shape;2477;p58"/>
              <p:cNvSpPr/>
              <p:nvPr/>
            </p:nvSpPr>
            <p:spPr>
              <a:xfrm rot="10800000" flipH="1">
                <a:off x="3454883" y="6436953"/>
                <a:ext cx="121494" cy="132398"/>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mbria"/>
                  <a:ea typeface="Cambria"/>
                  <a:cs typeface="Cambria"/>
                  <a:sym typeface="Cambria"/>
                </a:endParaRPr>
              </a:p>
            </p:txBody>
          </p:sp>
          <p:sp>
            <p:nvSpPr>
              <p:cNvPr id="2478" name="Google Shape;2478;p58"/>
              <p:cNvSpPr/>
              <p:nvPr/>
            </p:nvSpPr>
            <p:spPr>
              <a:xfrm rot="10800000" flipH="1">
                <a:off x="6392534" y="6108299"/>
                <a:ext cx="121494" cy="123050"/>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mbria"/>
                  <a:ea typeface="Cambria"/>
                  <a:cs typeface="Cambria"/>
                  <a:sym typeface="Cambria"/>
                </a:endParaRPr>
              </a:p>
            </p:txBody>
          </p:sp>
          <p:sp>
            <p:nvSpPr>
              <p:cNvPr id="2479" name="Google Shape;2479;p58"/>
              <p:cNvSpPr/>
              <p:nvPr/>
            </p:nvSpPr>
            <p:spPr>
              <a:xfrm rot="10800000" flipH="1">
                <a:off x="7227412" y="5489926"/>
                <a:ext cx="121494" cy="121494"/>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mbria"/>
                  <a:ea typeface="Cambria"/>
                  <a:cs typeface="Cambria"/>
                  <a:sym typeface="Cambria"/>
                </a:endParaRPr>
              </a:p>
            </p:txBody>
          </p:sp>
          <p:sp>
            <p:nvSpPr>
              <p:cNvPr id="2480" name="Google Shape;2480;p58"/>
              <p:cNvSpPr/>
              <p:nvPr/>
            </p:nvSpPr>
            <p:spPr>
              <a:xfrm rot="10800000" flipH="1">
                <a:off x="5875403" y="5254728"/>
                <a:ext cx="123050" cy="121494"/>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mbria"/>
                  <a:ea typeface="Cambria"/>
                  <a:cs typeface="Cambria"/>
                  <a:sym typeface="Cambria"/>
                </a:endParaRPr>
              </a:p>
            </p:txBody>
          </p:sp>
          <p:sp>
            <p:nvSpPr>
              <p:cNvPr id="2481" name="Google Shape;2481;p58"/>
              <p:cNvSpPr/>
              <p:nvPr/>
            </p:nvSpPr>
            <p:spPr>
              <a:xfrm rot="10800000" flipH="1">
                <a:off x="8381603" y="6250043"/>
                <a:ext cx="121494" cy="121494"/>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mbria"/>
                  <a:ea typeface="Cambria"/>
                  <a:cs typeface="Cambria"/>
                  <a:sym typeface="Cambria"/>
                </a:endParaRPr>
              </a:p>
            </p:txBody>
          </p:sp>
          <p:sp>
            <p:nvSpPr>
              <p:cNvPr id="2482" name="Google Shape;2482;p58"/>
              <p:cNvSpPr/>
              <p:nvPr/>
            </p:nvSpPr>
            <p:spPr>
              <a:xfrm rot="10800000" flipH="1">
                <a:off x="7528028" y="7882421"/>
                <a:ext cx="121494" cy="121494"/>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mbria"/>
                  <a:ea typeface="Cambria"/>
                  <a:cs typeface="Cambria"/>
                  <a:sym typeface="Cambria"/>
                </a:endParaRPr>
              </a:p>
            </p:txBody>
          </p:sp>
          <p:sp>
            <p:nvSpPr>
              <p:cNvPr id="2483" name="Google Shape;2483;p58"/>
              <p:cNvSpPr/>
              <p:nvPr/>
            </p:nvSpPr>
            <p:spPr>
              <a:xfrm rot="10800000" flipH="1">
                <a:off x="8728941" y="8558425"/>
                <a:ext cx="121494" cy="121494"/>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mbria"/>
                  <a:ea typeface="Cambria"/>
                  <a:cs typeface="Cambria"/>
                  <a:sym typeface="Cambria"/>
                </a:endParaRPr>
              </a:p>
            </p:txBody>
          </p:sp>
          <p:sp>
            <p:nvSpPr>
              <p:cNvPr id="2484" name="Google Shape;2484;p58"/>
              <p:cNvSpPr/>
              <p:nvPr/>
            </p:nvSpPr>
            <p:spPr>
              <a:xfrm rot="10800000" flipH="1">
                <a:off x="9085631" y="7357510"/>
                <a:ext cx="121494" cy="121494"/>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mbria"/>
                  <a:ea typeface="Cambria"/>
                  <a:cs typeface="Cambria"/>
                  <a:sym typeface="Cambria"/>
                </a:endParaRPr>
              </a:p>
            </p:txBody>
          </p:sp>
          <p:sp>
            <p:nvSpPr>
              <p:cNvPr id="2485" name="Google Shape;2485;p58"/>
              <p:cNvSpPr/>
              <p:nvPr/>
            </p:nvSpPr>
            <p:spPr>
              <a:xfrm rot="10800000" flipH="1">
                <a:off x="9330179" y="8782698"/>
                <a:ext cx="121494" cy="123050"/>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mbria"/>
                  <a:ea typeface="Cambria"/>
                  <a:cs typeface="Cambria"/>
                  <a:sym typeface="Cambria"/>
                </a:endParaRPr>
              </a:p>
            </p:txBody>
          </p:sp>
        </p:grpSp>
      </p:grpSp>
      <p:sp>
        <p:nvSpPr>
          <p:cNvPr id="2486" name="Google Shape;2486;p58"/>
          <p:cNvSpPr txBox="1"/>
          <p:nvPr/>
        </p:nvSpPr>
        <p:spPr>
          <a:xfrm>
            <a:off x="1847860" y="473789"/>
            <a:ext cx="7160404" cy="461624"/>
          </a:xfrm>
          <a:prstGeom prst="rect">
            <a:avLst/>
          </a:prstGeom>
          <a:noFill/>
          <a:ln>
            <a:noFill/>
          </a:ln>
        </p:spPr>
        <p:txBody>
          <a:bodyPr spcFirstLastPara="1" wrap="square" lIns="91425" tIns="45700" rIns="91425" bIns="45700" anchor="t" anchorCtr="0">
            <a:spAutoFit/>
          </a:bodyPr>
          <a:lstStyle/>
          <a:p>
            <a:r>
              <a:rPr lang="en-US" sz="2400" dirty="0">
                <a:solidFill>
                  <a:schemeClr val="lt1"/>
                </a:solidFill>
                <a:latin typeface="Impact"/>
                <a:sym typeface="Cambria"/>
              </a:rPr>
              <a:t>Solution for multi-person</a:t>
            </a:r>
            <a:endParaRPr sz="2400" dirty="0">
              <a:solidFill>
                <a:schemeClr val="lt1"/>
              </a:solidFill>
              <a:latin typeface="Impact"/>
              <a:sym typeface="Cambria"/>
            </a:endParaRPr>
          </a:p>
        </p:txBody>
      </p:sp>
      <p:sp>
        <p:nvSpPr>
          <p:cNvPr id="2487" name="Google Shape;2487;p58"/>
          <p:cNvSpPr txBox="1"/>
          <p:nvPr/>
        </p:nvSpPr>
        <p:spPr>
          <a:xfrm>
            <a:off x="1590334" y="1699680"/>
            <a:ext cx="9011332" cy="3539430"/>
          </a:xfrm>
          <a:prstGeom prst="rect">
            <a:avLst/>
          </a:prstGeom>
          <a:noFill/>
          <a:ln>
            <a:noFill/>
          </a:ln>
        </p:spPr>
        <p:txBody>
          <a:bodyPr spcFirstLastPara="1" wrap="square" lIns="91425" tIns="45700" rIns="91425" bIns="45700" anchor="t" anchorCtr="0">
            <a:spAutoFit/>
          </a:bodyPr>
          <a:lstStyle/>
          <a:p>
            <a:pPr marL="514350" marR="0" lvl="0" indent="-514350" algn="l" rtl="0">
              <a:spcBef>
                <a:spcPts val="0"/>
              </a:spcBef>
              <a:spcAft>
                <a:spcPts val="0"/>
              </a:spcAft>
              <a:buClr>
                <a:schemeClr val="lt1"/>
              </a:buClr>
              <a:buSzPts val="2800"/>
              <a:buFont typeface="Cambria"/>
              <a:buAutoNum type="arabicPeriod"/>
            </a:pPr>
            <a:r>
              <a:rPr lang="en-US" sz="2800">
                <a:solidFill>
                  <a:schemeClr val="lt1"/>
                </a:solidFill>
                <a:latin typeface="Cambria"/>
                <a:ea typeface="Cambria"/>
                <a:cs typeface="Cambria"/>
                <a:sym typeface="Cambria"/>
              </a:rPr>
              <a:t>use object-detection first to generate the location of people’s head </a:t>
            </a:r>
            <a:endParaRPr/>
          </a:p>
          <a:p>
            <a:pPr marL="514350" marR="0" lvl="0" indent="-336550" algn="l" rtl="0">
              <a:spcBef>
                <a:spcPts val="0"/>
              </a:spcBef>
              <a:spcAft>
                <a:spcPts val="0"/>
              </a:spcAft>
              <a:buClr>
                <a:schemeClr val="dk1"/>
              </a:buClr>
              <a:buSzPts val="2800"/>
              <a:buFont typeface="Cambria"/>
              <a:buNone/>
            </a:pPr>
            <a:endParaRPr sz="2800">
              <a:solidFill>
                <a:schemeClr val="lt1"/>
              </a:solidFill>
              <a:latin typeface="Cambria"/>
              <a:ea typeface="Cambria"/>
              <a:cs typeface="Cambria"/>
              <a:sym typeface="Cambria"/>
            </a:endParaRPr>
          </a:p>
          <a:p>
            <a:pPr marL="0" marR="0" lvl="0" indent="0" algn="l" rtl="0">
              <a:spcBef>
                <a:spcPts val="0"/>
              </a:spcBef>
              <a:spcAft>
                <a:spcPts val="0"/>
              </a:spcAft>
              <a:buNone/>
            </a:pPr>
            <a:r>
              <a:rPr lang="en-US" sz="2800">
                <a:solidFill>
                  <a:schemeClr val="lt1"/>
                </a:solidFill>
                <a:latin typeface="Cambria"/>
                <a:ea typeface="Cambria"/>
                <a:cs typeface="Cambria"/>
                <a:sym typeface="Cambria"/>
              </a:rPr>
              <a:t>2. then loop all the heads we detected and resize them for same input</a:t>
            </a:r>
            <a:endParaRPr/>
          </a:p>
          <a:p>
            <a:pPr marL="0" marR="0" lvl="0" indent="0" algn="l" rtl="0">
              <a:spcBef>
                <a:spcPts val="0"/>
              </a:spcBef>
              <a:spcAft>
                <a:spcPts val="0"/>
              </a:spcAft>
              <a:buNone/>
            </a:pPr>
            <a:endParaRPr sz="2800">
              <a:solidFill>
                <a:schemeClr val="lt1"/>
              </a:solidFill>
              <a:latin typeface="Cambria"/>
              <a:ea typeface="Cambria"/>
              <a:cs typeface="Cambria"/>
              <a:sym typeface="Cambria"/>
            </a:endParaRPr>
          </a:p>
          <a:p>
            <a:pPr marL="0" marR="0" lvl="0" indent="0" algn="l" rtl="0">
              <a:spcBef>
                <a:spcPts val="0"/>
              </a:spcBef>
              <a:spcAft>
                <a:spcPts val="0"/>
              </a:spcAft>
              <a:buNone/>
            </a:pPr>
            <a:r>
              <a:rPr lang="en-US" sz="2800">
                <a:solidFill>
                  <a:schemeClr val="lt1"/>
                </a:solidFill>
                <a:latin typeface="Cambria"/>
                <a:ea typeface="Cambria"/>
                <a:cs typeface="Cambria"/>
                <a:sym typeface="Cambria"/>
              </a:rPr>
              <a:t>3. use the facial recognition model we trained to do the classification</a:t>
            </a:r>
            <a:endParaRPr sz="2800">
              <a:solidFill>
                <a:schemeClr val="lt1"/>
              </a:solidFill>
              <a:latin typeface="Cambria"/>
              <a:ea typeface="Cambria"/>
              <a:cs typeface="Cambria"/>
              <a:sym typeface="Cambria"/>
            </a:endParaRPr>
          </a:p>
        </p:txBody>
      </p:sp>
    </p:spTree>
  </p:cSld>
  <p:clrMapOvr>
    <a:masterClrMapping/>
  </p:clrMapOvr>
  <mc:AlternateContent xmlns:mc="http://schemas.openxmlformats.org/markup-compatibility/2006" xmlns:p14="http://schemas.microsoft.com/office/powerpoint/2010/main">
    <mc:Choice Requires="p14">
      <p:transition spd="slow" p14:dur="2000" advTm="5844"/>
    </mc:Choice>
    <mc:Fallback xmlns="">
      <p:transition spd="slow" advTm="5844"/>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491"/>
        <p:cNvGrpSpPr/>
        <p:nvPr/>
      </p:nvGrpSpPr>
      <p:grpSpPr>
        <a:xfrm>
          <a:off x="0" y="0"/>
          <a:ext cx="0" cy="0"/>
          <a:chOff x="0" y="0"/>
          <a:chExt cx="0" cy="0"/>
        </a:xfrm>
      </p:grpSpPr>
      <p:grpSp>
        <p:nvGrpSpPr>
          <p:cNvPr id="2492" name="Google Shape;2492;p59"/>
          <p:cNvGrpSpPr/>
          <p:nvPr/>
        </p:nvGrpSpPr>
        <p:grpSpPr>
          <a:xfrm>
            <a:off x="-50975" y="-41953"/>
            <a:ext cx="2088368" cy="2251731"/>
            <a:chOff x="5772790" y="883375"/>
            <a:chExt cx="3074756" cy="3315280"/>
          </a:xfrm>
        </p:grpSpPr>
        <p:grpSp>
          <p:nvGrpSpPr>
            <p:cNvPr id="2493" name="Google Shape;2493;p59"/>
            <p:cNvGrpSpPr/>
            <p:nvPr/>
          </p:nvGrpSpPr>
          <p:grpSpPr>
            <a:xfrm>
              <a:off x="5839892" y="1318711"/>
              <a:ext cx="2553173" cy="1880182"/>
              <a:chOff x="5839892" y="1318711"/>
              <a:chExt cx="2553173" cy="1880182"/>
            </a:xfrm>
          </p:grpSpPr>
          <p:sp>
            <p:nvSpPr>
              <p:cNvPr id="2494" name="Google Shape;2494;p59"/>
              <p:cNvSpPr/>
              <p:nvPr/>
            </p:nvSpPr>
            <p:spPr>
              <a:xfrm>
                <a:off x="6217336" y="1318711"/>
                <a:ext cx="1857844" cy="1880182"/>
              </a:xfrm>
              <a:prstGeom prst="ellipse">
                <a:avLst/>
              </a:prstGeom>
              <a:blipFill rotWithShape="1">
                <a:blip r:embed="rId3">
                  <a:alphaModFix/>
                </a:blip>
                <a:stretch>
                  <a:fillRect/>
                </a:stretch>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mbria"/>
                  <a:ea typeface="Cambria"/>
                  <a:cs typeface="Cambria"/>
                  <a:sym typeface="Cambria"/>
                </a:endParaRPr>
              </a:p>
            </p:txBody>
          </p:sp>
          <p:sp>
            <p:nvSpPr>
              <p:cNvPr id="2495" name="Google Shape;2495;p59"/>
              <p:cNvSpPr/>
              <p:nvPr/>
            </p:nvSpPr>
            <p:spPr>
              <a:xfrm rot="-925728">
                <a:off x="5847841" y="2140193"/>
                <a:ext cx="2537275" cy="403461"/>
              </a:xfrm>
              <a:custGeom>
                <a:avLst/>
                <a:gdLst/>
                <a:ahLst/>
                <a:cxnLst/>
                <a:rect l="l" t="t" r="r" b="b"/>
                <a:pathLst>
                  <a:path w="2336800" h="308906" extrusionOk="0">
                    <a:moveTo>
                      <a:pt x="2069995" y="55099"/>
                    </a:moveTo>
                    <a:cubicBezTo>
                      <a:pt x="2141428" y="66591"/>
                      <a:pt x="2200638" y="79473"/>
                      <a:pt x="2244982" y="93392"/>
                    </a:cubicBezTo>
                    <a:cubicBezTo>
                      <a:pt x="2304106" y="111952"/>
                      <a:pt x="2336800" y="132357"/>
                      <a:pt x="2336800" y="153776"/>
                    </a:cubicBezTo>
                    <a:cubicBezTo>
                      <a:pt x="2336801" y="239452"/>
                      <a:pt x="1813690" y="308906"/>
                      <a:pt x="1168400" y="308906"/>
                    </a:cubicBezTo>
                    <a:cubicBezTo>
                      <a:pt x="523110" y="308906"/>
                      <a:pt x="1" y="239452"/>
                      <a:pt x="0" y="153776"/>
                    </a:cubicBezTo>
                    <a:cubicBezTo>
                      <a:pt x="0" y="110938"/>
                      <a:pt x="126981" y="38171"/>
                      <a:pt x="372247" y="0"/>
                    </a:cubicBezTo>
                  </a:path>
                </a:pathLst>
              </a:custGeom>
              <a:noFill/>
              <a:ln w="12700" cap="flat" cmpd="sng">
                <a:solidFill>
                  <a:srgbClr val="CCA4AE"/>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mbria"/>
                  <a:ea typeface="Cambria"/>
                  <a:cs typeface="Cambria"/>
                  <a:sym typeface="Cambria"/>
                </a:endParaRPr>
              </a:p>
            </p:txBody>
          </p:sp>
        </p:grpSp>
        <p:grpSp>
          <p:nvGrpSpPr>
            <p:cNvPr id="2496" name="Google Shape;2496;p59"/>
            <p:cNvGrpSpPr/>
            <p:nvPr/>
          </p:nvGrpSpPr>
          <p:grpSpPr>
            <a:xfrm rot="3600000">
              <a:off x="5976429" y="1535838"/>
              <a:ext cx="2667477" cy="2010354"/>
              <a:chOff x="2722806" y="5254728"/>
              <a:chExt cx="8928389" cy="6728889"/>
            </a:xfrm>
          </p:grpSpPr>
          <p:sp>
            <p:nvSpPr>
              <p:cNvPr id="2497" name="Google Shape;2497;p59"/>
              <p:cNvSpPr/>
              <p:nvPr/>
            </p:nvSpPr>
            <p:spPr>
              <a:xfrm rot="10800000" flipH="1">
                <a:off x="2778880" y="5320147"/>
                <a:ext cx="6607380" cy="6598050"/>
              </a:xfrm>
              <a:custGeom>
                <a:avLst/>
                <a:gdLst/>
                <a:ahLst/>
                <a:cxnLst/>
                <a:rect l="l" t="t" r="r" b="b"/>
                <a:pathLst>
                  <a:path w="4242" h="4236" extrusionOk="0">
                    <a:moveTo>
                      <a:pt x="3633" y="3603"/>
                    </a:moveTo>
                    <a:lnTo>
                      <a:pt x="2892" y="4091"/>
                    </a:lnTo>
                    <a:lnTo>
                      <a:pt x="2019" y="4236"/>
                    </a:lnTo>
                    <a:lnTo>
                      <a:pt x="1157" y="4013"/>
                    </a:lnTo>
                    <a:lnTo>
                      <a:pt x="464" y="3459"/>
                    </a:lnTo>
                    <a:lnTo>
                      <a:pt x="54" y="2675"/>
                    </a:lnTo>
                    <a:lnTo>
                      <a:pt x="0" y="1790"/>
                    </a:lnTo>
                    <a:lnTo>
                      <a:pt x="313" y="958"/>
                    </a:lnTo>
                    <a:lnTo>
                      <a:pt x="934" y="325"/>
                    </a:lnTo>
                    <a:lnTo>
                      <a:pt x="1759" y="0"/>
                    </a:lnTo>
                    <a:lnTo>
                      <a:pt x="2651" y="36"/>
                    </a:lnTo>
                    <a:lnTo>
                      <a:pt x="3440" y="434"/>
                    </a:lnTo>
                    <a:lnTo>
                      <a:pt x="4007" y="1121"/>
                    </a:lnTo>
                    <a:lnTo>
                      <a:pt x="4242" y="1976"/>
                    </a:lnTo>
                    <a:lnTo>
                      <a:pt x="4109" y="2850"/>
                    </a:lnTo>
                    <a:lnTo>
                      <a:pt x="3633" y="3603"/>
                    </a:lnTo>
                    <a:close/>
                  </a:path>
                </a:pathLst>
              </a:custGeom>
              <a:no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mbria"/>
                  <a:ea typeface="Cambria"/>
                  <a:cs typeface="Cambria"/>
                  <a:sym typeface="Cambria"/>
                </a:endParaRPr>
              </a:p>
            </p:txBody>
          </p:sp>
          <p:cxnSp>
            <p:nvCxnSpPr>
              <p:cNvPr id="2498" name="Google Shape;2498;p59"/>
              <p:cNvCxnSpPr/>
              <p:nvPr/>
            </p:nvCxnSpPr>
            <p:spPr>
              <a:xfrm>
                <a:off x="4233687" y="11411970"/>
                <a:ext cx="2674416" cy="450150"/>
              </a:xfrm>
              <a:prstGeom prst="straightConnector1">
                <a:avLst/>
              </a:prstGeom>
              <a:noFill/>
              <a:ln w="9525" cap="flat" cmpd="sng">
                <a:solidFill>
                  <a:srgbClr val="A4545D">
                    <a:alpha val="33725"/>
                  </a:srgbClr>
                </a:solidFill>
                <a:prstDash val="solid"/>
                <a:miter lim="800000"/>
                <a:headEnd type="none" w="sm" len="sm"/>
                <a:tailEnd type="none" w="sm" len="sm"/>
              </a:ln>
            </p:spPr>
          </p:cxnSp>
          <p:cxnSp>
            <p:nvCxnSpPr>
              <p:cNvPr id="2499" name="Google Shape;2499;p59"/>
              <p:cNvCxnSpPr/>
              <p:nvPr/>
            </p:nvCxnSpPr>
            <p:spPr>
              <a:xfrm rot="10800000" flipH="1">
                <a:off x="6908106" y="10172114"/>
                <a:ext cx="2112119" cy="1690013"/>
              </a:xfrm>
              <a:prstGeom prst="straightConnector1">
                <a:avLst/>
              </a:prstGeom>
              <a:noFill/>
              <a:ln w="9525" cap="flat" cmpd="sng">
                <a:solidFill>
                  <a:srgbClr val="A4545D">
                    <a:alpha val="33725"/>
                  </a:srgbClr>
                </a:solidFill>
                <a:prstDash val="solid"/>
                <a:miter lim="800000"/>
                <a:headEnd type="none" w="sm" len="sm"/>
                <a:tailEnd type="none" w="sm" len="sm"/>
              </a:ln>
            </p:spPr>
          </p:cxnSp>
          <p:cxnSp>
            <p:nvCxnSpPr>
              <p:cNvPr id="2500" name="Google Shape;2500;p59"/>
              <p:cNvCxnSpPr/>
              <p:nvPr/>
            </p:nvCxnSpPr>
            <p:spPr>
              <a:xfrm rot="10800000">
                <a:off x="8437680" y="6306118"/>
                <a:ext cx="582546" cy="3865991"/>
              </a:xfrm>
              <a:prstGeom prst="straightConnector1">
                <a:avLst/>
              </a:prstGeom>
              <a:noFill/>
              <a:ln w="9525" cap="flat" cmpd="sng">
                <a:solidFill>
                  <a:srgbClr val="A4545D">
                    <a:alpha val="33725"/>
                  </a:srgbClr>
                </a:solidFill>
                <a:prstDash val="solid"/>
                <a:miter lim="800000"/>
                <a:headEnd type="none" w="sm" len="sm"/>
                <a:tailEnd type="none" w="sm" len="sm"/>
              </a:ln>
            </p:spPr>
          </p:cxnSp>
          <p:cxnSp>
            <p:nvCxnSpPr>
              <p:cNvPr id="2501" name="Google Shape;2501;p59"/>
              <p:cNvCxnSpPr/>
              <p:nvPr/>
            </p:nvCxnSpPr>
            <p:spPr>
              <a:xfrm>
                <a:off x="5923692" y="5320147"/>
                <a:ext cx="524913" cy="844226"/>
              </a:xfrm>
              <a:prstGeom prst="straightConnector1">
                <a:avLst/>
              </a:prstGeom>
              <a:noFill/>
              <a:ln w="9525" cap="flat" cmpd="sng">
                <a:solidFill>
                  <a:srgbClr val="A4545D">
                    <a:alpha val="33725"/>
                  </a:srgbClr>
                </a:solidFill>
                <a:prstDash val="solid"/>
                <a:miter lim="800000"/>
                <a:headEnd type="none" w="sm" len="sm"/>
                <a:tailEnd type="none" w="sm" len="sm"/>
              </a:ln>
            </p:spPr>
          </p:cxnSp>
          <p:cxnSp>
            <p:nvCxnSpPr>
              <p:cNvPr id="2502" name="Google Shape;2502;p59"/>
              <p:cNvCxnSpPr/>
              <p:nvPr/>
            </p:nvCxnSpPr>
            <p:spPr>
              <a:xfrm>
                <a:off x="6448609" y="6164374"/>
                <a:ext cx="1989071" cy="141744"/>
              </a:xfrm>
              <a:prstGeom prst="straightConnector1">
                <a:avLst/>
              </a:prstGeom>
              <a:noFill/>
              <a:ln w="9525" cap="flat" cmpd="sng">
                <a:solidFill>
                  <a:srgbClr val="A4545D">
                    <a:alpha val="33725"/>
                  </a:srgbClr>
                </a:solidFill>
                <a:prstDash val="solid"/>
                <a:miter lim="800000"/>
                <a:headEnd type="none" w="sm" len="sm"/>
                <a:tailEnd type="none" w="sm" len="sm"/>
              </a:ln>
            </p:spPr>
          </p:cxnSp>
          <p:cxnSp>
            <p:nvCxnSpPr>
              <p:cNvPr id="2503" name="Google Shape;2503;p59"/>
              <p:cNvCxnSpPr/>
              <p:nvPr/>
            </p:nvCxnSpPr>
            <p:spPr>
              <a:xfrm rot="10800000" flipH="1">
                <a:off x="6448609" y="5546001"/>
                <a:ext cx="834881" cy="618373"/>
              </a:xfrm>
              <a:prstGeom prst="straightConnector1">
                <a:avLst/>
              </a:prstGeom>
              <a:noFill/>
              <a:ln w="9525" cap="flat" cmpd="sng">
                <a:solidFill>
                  <a:srgbClr val="A4545D">
                    <a:alpha val="33725"/>
                  </a:srgbClr>
                </a:solidFill>
                <a:prstDash val="solid"/>
                <a:miter lim="800000"/>
                <a:headEnd type="none" w="sm" len="sm"/>
                <a:tailEnd type="none" w="sm" len="sm"/>
              </a:ln>
            </p:spPr>
          </p:cxnSp>
          <p:cxnSp>
            <p:nvCxnSpPr>
              <p:cNvPr id="2504" name="Google Shape;2504;p59"/>
              <p:cNvCxnSpPr/>
              <p:nvPr/>
            </p:nvCxnSpPr>
            <p:spPr>
              <a:xfrm rot="10800000">
                <a:off x="4581038" y="5667494"/>
                <a:ext cx="1867577" cy="496879"/>
              </a:xfrm>
              <a:prstGeom prst="straightConnector1">
                <a:avLst/>
              </a:prstGeom>
              <a:noFill/>
              <a:ln w="9525" cap="flat" cmpd="sng">
                <a:solidFill>
                  <a:srgbClr val="A4545D">
                    <a:alpha val="33725"/>
                  </a:srgbClr>
                </a:solidFill>
                <a:prstDash val="solid"/>
                <a:miter lim="800000"/>
                <a:headEnd type="none" w="sm" len="sm"/>
                <a:tailEnd type="none" w="sm" len="sm"/>
              </a:ln>
            </p:spPr>
          </p:cxnSp>
          <p:cxnSp>
            <p:nvCxnSpPr>
              <p:cNvPr id="2505" name="Google Shape;2505;p59"/>
              <p:cNvCxnSpPr/>
              <p:nvPr/>
            </p:nvCxnSpPr>
            <p:spPr>
              <a:xfrm flipH="1">
                <a:off x="2862994" y="5667494"/>
                <a:ext cx="1718044" cy="2084085"/>
              </a:xfrm>
              <a:prstGeom prst="straightConnector1">
                <a:avLst/>
              </a:prstGeom>
              <a:noFill/>
              <a:ln w="9525" cap="flat" cmpd="sng">
                <a:solidFill>
                  <a:srgbClr val="A4545D">
                    <a:alpha val="33725"/>
                  </a:srgbClr>
                </a:solidFill>
                <a:prstDash val="solid"/>
                <a:miter lim="800000"/>
                <a:headEnd type="none" w="sm" len="sm"/>
                <a:tailEnd type="none" w="sm" len="sm"/>
              </a:ln>
            </p:spPr>
          </p:cxnSp>
          <p:cxnSp>
            <p:nvCxnSpPr>
              <p:cNvPr id="2506" name="Google Shape;2506;p59"/>
              <p:cNvCxnSpPr/>
              <p:nvPr/>
            </p:nvCxnSpPr>
            <p:spPr>
              <a:xfrm>
                <a:off x="2862994" y="7751583"/>
                <a:ext cx="1370699" cy="3660393"/>
              </a:xfrm>
              <a:prstGeom prst="straightConnector1">
                <a:avLst/>
              </a:prstGeom>
              <a:noFill/>
              <a:ln w="9525" cap="flat" cmpd="sng">
                <a:solidFill>
                  <a:srgbClr val="A4545D">
                    <a:alpha val="33725"/>
                  </a:srgbClr>
                </a:solidFill>
                <a:prstDash val="solid"/>
                <a:miter lim="800000"/>
                <a:headEnd type="none" w="sm" len="sm"/>
                <a:tailEnd type="none" w="sm" len="sm"/>
              </a:ln>
            </p:spPr>
          </p:cxnSp>
          <p:cxnSp>
            <p:nvCxnSpPr>
              <p:cNvPr id="2507" name="Google Shape;2507;p59"/>
              <p:cNvCxnSpPr/>
              <p:nvPr/>
            </p:nvCxnSpPr>
            <p:spPr>
              <a:xfrm rot="10800000">
                <a:off x="8785019" y="8623845"/>
                <a:ext cx="601238" cy="216508"/>
              </a:xfrm>
              <a:prstGeom prst="straightConnector1">
                <a:avLst/>
              </a:prstGeom>
              <a:noFill/>
              <a:ln w="9525" cap="flat" cmpd="sng">
                <a:solidFill>
                  <a:srgbClr val="A4545D">
                    <a:alpha val="33725"/>
                  </a:srgbClr>
                </a:solidFill>
                <a:prstDash val="solid"/>
                <a:miter lim="800000"/>
                <a:headEnd type="none" w="sm" len="sm"/>
                <a:tailEnd type="none" w="sm" len="sm"/>
              </a:ln>
            </p:spPr>
          </p:cxnSp>
          <p:cxnSp>
            <p:nvCxnSpPr>
              <p:cNvPr id="2508" name="Google Shape;2508;p59"/>
              <p:cNvCxnSpPr/>
              <p:nvPr/>
            </p:nvCxnSpPr>
            <p:spPr>
              <a:xfrm rot="10800000" flipH="1">
                <a:off x="8785019" y="7413578"/>
                <a:ext cx="356690" cy="1210267"/>
              </a:xfrm>
              <a:prstGeom prst="straightConnector1">
                <a:avLst/>
              </a:prstGeom>
              <a:noFill/>
              <a:ln w="9525" cap="flat" cmpd="sng">
                <a:solidFill>
                  <a:srgbClr val="A4545D">
                    <a:alpha val="33725"/>
                  </a:srgbClr>
                </a:solidFill>
                <a:prstDash val="solid"/>
                <a:miter lim="800000"/>
                <a:headEnd type="none" w="sm" len="sm"/>
                <a:tailEnd type="none" w="sm" len="sm"/>
              </a:ln>
            </p:spPr>
          </p:cxnSp>
          <p:cxnSp>
            <p:nvCxnSpPr>
              <p:cNvPr id="2509" name="Google Shape;2509;p59"/>
              <p:cNvCxnSpPr/>
              <p:nvPr/>
            </p:nvCxnSpPr>
            <p:spPr>
              <a:xfrm rot="10800000" flipH="1">
                <a:off x="3266410" y="9496110"/>
                <a:ext cx="253890" cy="929896"/>
              </a:xfrm>
              <a:prstGeom prst="straightConnector1">
                <a:avLst/>
              </a:prstGeom>
              <a:noFill/>
              <a:ln w="9525" cap="flat" cmpd="sng">
                <a:solidFill>
                  <a:srgbClr val="A4545D">
                    <a:alpha val="33725"/>
                  </a:srgbClr>
                </a:solidFill>
                <a:prstDash val="solid"/>
                <a:miter lim="800000"/>
                <a:headEnd type="none" w="sm" len="sm"/>
                <a:tailEnd type="none" w="sm" len="sm"/>
              </a:ln>
            </p:spPr>
          </p:cxnSp>
          <p:cxnSp>
            <p:nvCxnSpPr>
              <p:cNvPr id="2510" name="Google Shape;2510;p59"/>
              <p:cNvCxnSpPr/>
              <p:nvPr/>
            </p:nvCxnSpPr>
            <p:spPr>
              <a:xfrm rot="10800000">
                <a:off x="2778880" y="9130070"/>
                <a:ext cx="741423" cy="366041"/>
              </a:xfrm>
              <a:prstGeom prst="straightConnector1">
                <a:avLst/>
              </a:prstGeom>
              <a:noFill/>
              <a:ln w="9525" cap="flat" cmpd="sng">
                <a:solidFill>
                  <a:srgbClr val="A4545D">
                    <a:alpha val="33725"/>
                  </a:srgbClr>
                </a:solidFill>
                <a:prstDash val="solid"/>
                <a:miter lim="800000"/>
                <a:headEnd type="none" w="sm" len="sm"/>
                <a:tailEnd type="none" w="sm" len="sm"/>
              </a:ln>
            </p:spPr>
          </p:cxnSp>
          <p:cxnSp>
            <p:nvCxnSpPr>
              <p:cNvPr id="2511" name="Google Shape;2511;p59"/>
              <p:cNvCxnSpPr/>
              <p:nvPr/>
            </p:nvCxnSpPr>
            <p:spPr>
              <a:xfrm rot="10800000" flipH="1">
                <a:off x="4233687" y="10172114"/>
                <a:ext cx="4786531" cy="1239862"/>
              </a:xfrm>
              <a:prstGeom prst="straightConnector1">
                <a:avLst/>
              </a:prstGeom>
              <a:noFill/>
              <a:ln w="9525" cap="flat" cmpd="sng">
                <a:solidFill>
                  <a:srgbClr val="A4545D">
                    <a:alpha val="33725"/>
                  </a:srgbClr>
                </a:solidFill>
                <a:prstDash val="solid"/>
                <a:miter lim="800000"/>
                <a:headEnd type="none" w="sm" len="sm"/>
                <a:tailEnd type="none" w="sm" len="sm"/>
              </a:ln>
            </p:spPr>
          </p:cxnSp>
          <p:cxnSp>
            <p:nvCxnSpPr>
              <p:cNvPr id="2512" name="Google Shape;2512;p59"/>
              <p:cNvCxnSpPr/>
              <p:nvPr/>
            </p:nvCxnSpPr>
            <p:spPr>
              <a:xfrm flipH="1">
                <a:off x="7584106" y="6306114"/>
                <a:ext cx="853571" cy="1632379"/>
              </a:xfrm>
              <a:prstGeom prst="straightConnector1">
                <a:avLst/>
              </a:prstGeom>
              <a:noFill/>
              <a:ln w="9525" cap="flat" cmpd="sng">
                <a:solidFill>
                  <a:srgbClr val="A4545D">
                    <a:alpha val="33725"/>
                  </a:srgbClr>
                </a:solidFill>
                <a:prstDash val="solid"/>
                <a:miter lim="800000"/>
                <a:headEnd type="none" w="sm" len="sm"/>
                <a:tailEnd type="none" w="sm" len="sm"/>
              </a:ln>
            </p:spPr>
          </p:cxnSp>
          <p:cxnSp>
            <p:nvCxnSpPr>
              <p:cNvPr id="2513" name="Google Shape;2513;p59"/>
              <p:cNvCxnSpPr/>
              <p:nvPr/>
            </p:nvCxnSpPr>
            <p:spPr>
              <a:xfrm>
                <a:off x="4581038" y="5667494"/>
                <a:ext cx="0" cy="1295933"/>
              </a:xfrm>
              <a:prstGeom prst="straightConnector1">
                <a:avLst/>
              </a:prstGeom>
              <a:noFill/>
              <a:ln w="9525" cap="flat" cmpd="sng">
                <a:solidFill>
                  <a:srgbClr val="A4545D">
                    <a:alpha val="33725"/>
                  </a:srgbClr>
                </a:solidFill>
                <a:prstDash val="solid"/>
                <a:miter lim="800000"/>
                <a:headEnd type="none" w="sm" len="sm"/>
                <a:tailEnd type="none" w="sm" len="sm"/>
              </a:ln>
            </p:spPr>
          </p:cxnSp>
          <p:cxnSp>
            <p:nvCxnSpPr>
              <p:cNvPr id="2514" name="Google Shape;2514;p59"/>
              <p:cNvCxnSpPr/>
              <p:nvPr/>
            </p:nvCxnSpPr>
            <p:spPr>
              <a:xfrm rot="10800000" flipH="1">
                <a:off x="2862994" y="6963428"/>
                <a:ext cx="1718044" cy="788152"/>
              </a:xfrm>
              <a:prstGeom prst="straightConnector1">
                <a:avLst/>
              </a:prstGeom>
              <a:noFill/>
              <a:ln w="9525" cap="flat" cmpd="sng">
                <a:solidFill>
                  <a:srgbClr val="A4545D">
                    <a:alpha val="33725"/>
                  </a:srgbClr>
                </a:solidFill>
                <a:prstDash val="solid"/>
                <a:miter lim="800000"/>
                <a:headEnd type="none" w="sm" len="sm"/>
                <a:tailEnd type="none" w="sm" len="sm"/>
              </a:ln>
            </p:spPr>
          </p:cxnSp>
          <p:cxnSp>
            <p:nvCxnSpPr>
              <p:cNvPr id="2515" name="Google Shape;2515;p59"/>
              <p:cNvCxnSpPr/>
              <p:nvPr/>
            </p:nvCxnSpPr>
            <p:spPr>
              <a:xfrm rot="10800000" flipH="1">
                <a:off x="4581038" y="6164374"/>
                <a:ext cx="1867577" cy="799054"/>
              </a:xfrm>
              <a:prstGeom prst="straightConnector1">
                <a:avLst/>
              </a:prstGeom>
              <a:noFill/>
              <a:ln w="9525" cap="flat" cmpd="sng">
                <a:solidFill>
                  <a:srgbClr val="A4545D">
                    <a:alpha val="33725"/>
                  </a:srgbClr>
                </a:solidFill>
                <a:prstDash val="solid"/>
                <a:miter lim="800000"/>
                <a:headEnd type="none" w="sm" len="sm"/>
                <a:tailEnd type="none" w="sm" len="sm"/>
              </a:ln>
            </p:spPr>
          </p:cxnSp>
          <p:cxnSp>
            <p:nvCxnSpPr>
              <p:cNvPr id="2516" name="Google Shape;2516;p59"/>
              <p:cNvCxnSpPr/>
              <p:nvPr/>
            </p:nvCxnSpPr>
            <p:spPr>
              <a:xfrm>
                <a:off x="6504680" y="6173716"/>
                <a:ext cx="1079422" cy="1764774"/>
              </a:xfrm>
              <a:prstGeom prst="straightConnector1">
                <a:avLst/>
              </a:prstGeom>
              <a:noFill/>
              <a:ln w="9525" cap="flat" cmpd="sng">
                <a:solidFill>
                  <a:srgbClr val="A4545D">
                    <a:alpha val="33725"/>
                  </a:srgbClr>
                </a:solidFill>
                <a:prstDash val="solid"/>
                <a:miter lim="800000"/>
                <a:headEnd type="none" w="sm" len="sm"/>
                <a:tailEnd type="none" w="sm" len="sm"/>
              </a:ln>
            </p:spPr>
          </p:cxnSp>
          <p:cxnSp>
            <p:nvCxnSpPr>
              <p:cNvPr id="2517" name="Google Shape;2517;p59"/>
              <p:cNvCxnSpPr/>
              <p:nvPr/>
            </p:nvCxnSpPr>
            <p:spPr>
              <a:xfrm>
                <a:off x="7584106" y="7938496"/>
                <a:ext cx="1200916" cy="685352"/>
              </a:xfrm>
              <a:prstGeom prst="straightConnector1">
                <a:avLst/>
              </a:prstGeom>
              <a:noFill/>
              <a:ln w="9525" cap="flat" cmpd="sng">
                <a:solidFill>
                  <a:srgbClr val="A4545D">
                    <a:alpha val="33725"/>
                  </a:srgbClr>
                </a:solidFill>
                <a:prstDash val="solid"/>
                <a:miter lim="800000"/>
                <a:headEnd type="none" w="sm" len="sm"/>
                <a:tailEnd type="none" w="sm" len="sm"/>
              </a:ln>
            </p:spPr>
          </p:cxnSp>
          <p:cxnSp>
            <p:nvCxnSpPr>
              <p:cNvPr id="2518" name="Google Shape;2518;p59"/>
              <p:cNvCxnSpPr/>
              <p:nvPr/>
            </p:nvCxnSpPr>
            <p:spPr>
              <a:xfrm>
                <a:off x="10215079" y="9513996"/>
                <a:ext cx="1436116" cy="2233616"/>
              </a:xfrm>
              <a:prstGeom prst="straightConnector1">
                <a:avLst/>
              </a:prstGeom>
              <a:noFill/>
              <a:ln w="9525" cap="flat" cmpd="sng">
                <a:solidFill>
                  <a:srgbClr val="A4545D">
                    <a:alpha val="33725"/>
                  </a:srgbClr>
                </a:solidFill>
                <a:prstDash val="solid"/>
                <a:miter lim="800000"/>
                <a:headEnd type="none" w="sm" len="sm"/>
                <a:tailEnd type="none" w="sm" len="sm"/>
              </a:ln>
            </p:spPr>
          </p:cxnSp>
          <p:cxnSp>
            <p:nvCxnSpPr>
              <p:cNvPr id="2519" name="Google Shape;2519;p59"/>
              <p:cNvCxnSpPr/>
              <p:nvPr/>
            </p:nvCxnSpPr>
            <p:spPr>
              <a:xfrm rot="10800000">
                <a:off x="5998460" y="10950921"/>
                <a:ext cx="909646" cy="911206"/>
              </a:xfrm>
              <a:prstGeom prst="straightConnector1">
                <a:avLst/>
              </a:prstGeom>
              <a:noFill/>
              <a:ln w="9525" cap="flat" cmpd="sng">
                <a:solidFill>
                  <a:srgbClr val="A4545D">
                    <a:alpha val="33725"/>
                  </a:srgbClr>
                </a:solidFill>
                <a:prstDash val="solid"/>
                <a:miter lim="800000"/>
                <a:headEnd type="none" w="sm" len="sm"/>
                <a:tailEnd type="none" w="sm" len="sm"/>
              </a:ln>
            </p:spPr>
          </p:cxnSp>
          <p:sp>
            <p:nvSpPr>
              <p:cNvPr id="2520" name="Google Shape;2520;p59"/>
              <p:cNvSpPr/>
              <p:nvPr/>
            </p:nvSpPr>
            <p:spPr>
              <a:xfrm rot="10800000" flipH="1">
                <a:off x="5443948" y="11862123"/>
                <a:ext cx="123050" cy="121494"/>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mbria"/>
                  <a:ea typeface="Cambria"/>
                  <a:cs typeface="Cambria"/>
                  <a:sym typeface="Cambria"/>
                </a:endParaRPr>
              </a:p>
            </p:txBody>
          </p:sp>
          <p:sp>
            <p:nvSpPr>
              <p:cNvPr id="2521" name="Google Shape;2521;p59"/>
              <p:cNvSpPr/>
              <p:nvPr/>
            </p:nvSpPr>
            <p:spPr>
              <a:xfrm rot="10800000" flipH="1">
                <a:off x="6842686" y="11796703"/>
                <a:ext cx="121494" cy="121494"/>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mbria"/>
                  <a:ea typeface="Cambria"/>
                  <a:cs typeface="Cambria"/>
                  <a:sym typeface="Cambria"/>
                </a:endParaRPr>
              </a:p>
            </p:txBody>
          </p:sp>
          <p:sp>
            <p:nvSpPr>
              <p:cNvPr id="2522" name="Google Shape;2522;p59"/>
              <p:cNvSpPr/>
              <p:nvPr/>
            </p:nvSpPr>
            <p:spPr>
              <a:xfrm rot="10800000" flipH="1">
                <a:off x="8127709" y="11158083"/>
                <a:ext cx="123050" cy="121494"/>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mbria"/>
                  <a:ea typeface="Cambria"/>
                  <a:cs typeface="Cambria"/>
                  <a:sym typeface="Cambria"/>
                </a:endParaRPr>
              </a:p>
            </p:txBody>
          </p:sp>
          <p:sp>
            <p:nvSpPr>
              <p:cNvPr id="2523" name="Google Shape;2523;p59"/>
              <p:cNvSpPr/>
              <p:nvPr/>
            </p:nvSpPr>
            <p:spPr>
              <a:xfrm rot="10800000" flipH="1">
                <a:off x="8954802" y="10116036"/>
                <a:ext cx="121494" cy="121494"/>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mbria"/>
                  <a:ea typeface="Cambria"/>
                  <a:cs typeface="Cambria"/>
                  <a:sym typeface="Cambria"/>
                </a:endParaRPr>
              </a:p>
            </p:txBody>
          </p:sp>
          <p:sp>
            <p:nvSpPr>
              <p:cNvPr id="2524" name="Google Shape;2524;p59"/>
              <p:cNvSpPr/>
              <p:nvPr/>
            </p:nvSpPr>
            <p:spPr>
              <a:xfrm rot="10800000" flipH="1">
                <a:off x="5942382" y="10894843"/>
                <a:ext cx="121494" cy="121494"/>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mbria"/>
                  <a:ea typeface="Cambria"/>
                  <a:cs typeface="Cambria"/>
                  <a:sym typeface="Cambria"/>
                </a:endParaRPr>
              </a:p>
            </p:txBody>
          </p:sp>
          <p:sp>
            <p:nvSpPr>
              <p:cNvPr id="2525" name="Google Shape;2525;p59"/>
              <p:cNvSpPr/>
              <p:nvPr/>
            </p:nvSpPr>
            <p:spPr>
              <a:xfrm rot="10800000" flipH="1">
                <a:off x="4177612" y="11354338"/>
                <a:ext cx="121494" cy="123050"/>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mbria"/>
                  <a:ea typeface="Cambria"/>
                  <a:cs typeface="Cambria"/>
                  <a:sym typeface="Cambria"/>
                </a:endParaRPr>
              </a:p>
            </p:txBody>
          </p:sp>
          <p:sp>
            <p:nvSpPr>
              <p:cNvPr id="2526" name="Google Shape;2526;p59"/>
              <p:cNvSpPr/>
              <p:nvPr/>
            </p:nvSpPr>
            <p:spPr>
              <a:xfrm rot="10800000" flipH="1">
                <a:off x="3200990" y="10369927"/>
                <a:ext cx="132399" cy="121494"/>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mbria"/>
                  <a:ea typeface="Cambria"/>
                  <a:cs typeface="Cambria"/>
                  <a:sym typeface="Cambria"/>
                </a:endParaRPr>
              </a:p>
            </p:txBody>
          </p:sp>
          <p:sp>
            <p:nvSpPr>
              <p:cNvPr id="2527" name="Google Shape;2527;p59"/>
              <p:cNvSpPr/>
              <p:nvPr/>
            </p:nvSpPr>
            <p:spPr>
              <a:xfrm rot="10800000" flipH="1">
                <a:off x="3454883" y="9430686"/>
                <a:ext cx="121494" cy="123050"/>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mbria"/>
                  <a:ea typeface="Cambria"/>
                  <a:cs typeface="Cambria"/>
                  <a:sym typeface="Cambria"/>
                </a:endParaRPr>
              </a:p>
            </p:txBody>
          </p:sp>
          <p:sp>
            <p:nvSpPr>
              <p:cNvPr id="2528" name="Google Shape;2528;p59"/>
              <p:cNvSpPr/>
              <p:nvPr/>
            </p:nvSpPr>
            <p:spPr>
              <a:xfrm rot="10800000" flipH="1">
                <a:off x="2722806" y="9073994"/>
                <a:ext cx="121494" cy="123050"/>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mbria"/>
                  <a:ea typeface="Cambria"/>
                  <a:cs typeface="Cambria"/>
                  <a:sym typeface="Cambria"/>
                </a:endParaRPr>
              </a:p>
            </p:txBody>
          </p:sp>
          <p:sp>
            <p:nvSpPr>
              <p:cNvPr id="2529" name="Google Shape;2529;p59"/>
              <p:cNvSpPr/>
              <p:nvPr/>
            </p:nvSpPr>
            <p:spPr>
              <a:xfrm rot="10800000" flipH="1">
                <a:off x="2806916" y="7695505"/>
                <a:ext cx="121494" cy="121494"/>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mbria"/>
                  <a:ea typeface="Cambria"/>
                  <a:cs typeface="Cambria"/>
                  <a:sym typeface="Cambria"/>
                </a:endParaRPr>
              </a:p>
            </p:txBody>
          </p:sp>
          <p:sp>
            <p:nvSpPr>
              <p:cNvPr id="2530" name="Google Shape;2530;p59"/>
              <p:cNvSpPr/>
              <p:nvPr/>
            </p:nvSpPr>
            <p:spPr>
              <a:xfrm rot="10800000" flipH="1">
                <a:off x="4524960" y="6896451"/>
                <a:ext cx="121494" cy="123050"/>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mbria"/>
                  <a:ea typeface="Cambria"/>
                  <a:cs typeface="Cambria"/>
                  <a:sym typeface="Cambria"/>
                </a:endParaRPr>
              </a:p>
            </p:txBody>
          </p:sp>
          <p:sp>
            <p:nvSpPr>
              <p:cNvPr id="2531" name="Google Shape;2531;p59"/>
              <p:cNvSpPr/>
              <p:nvPr/>
            </p:nvSpPr>
            <p:spPr>
              <a:xfrm rot="10800000" flipH="1">
                <a:off x="4524960" y="5602075"/>
                <a:ext cx="121494" cy="121494"/>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mbria"/>
                  <a:ea typeface="Cambria"/>
                  <a:cs typeface="Cambria"/>
                  <a:sym typeface="Cambria"/>
                </a:endParaRPr>
              </a:p>
            </p:txBody>
          </p:sp>
          <p:sp>
            <p:nvSpPr>
              <p:cNvPr id="2532" name="Google Shape;2532;p59"/>
              <p:cNvSpPr/>
              <p:nvPr/>
            </p:nvSpPr>
            <p:spPr>
              <a:xfrm rot="10800000" flipH="1">
                <a:off x="3454883" y="6436953"/>
                <a:ext cx="121494" cy="132398"/>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mbria"/>
                  <a:ea typeface="Cambria"/>
                  <a:cs typeface="Cambria"/>
                  <a:sym typeface="Cambria"/>
                </a:endParaRPr>
              </a:p>
            </p:txBody>
          </p:sp>
          <p:sp>
            <p:nvSpPr>
              <p:cNvPr id="2533" name="Google Shape;2533;p59"/>
              <p:cNvSpPr/>
              <p:nvPr/>
            </p:nvSpPr>
            <p:spPr>
              <a:xfrm rot="10800000" flipH="1">
                <a:off x="6392534" y="6108299"/>
                <a:ext cx="121494" cy="123050"/>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mbria"/>
                  <a:ea typeface="Cambria"/>
                  <a:cs typeface="Cambria"/>
                  <a:sym typeface="Cambria"/>
                </a:endParaRPr>
              </a:p>
            </p:txBody>
          </p:sp>
          <p:sp>
            <p:nvSpPr>
              <p:cNvPr id="2534" name="Google Shape;2534;p59"/>
              <p:cNvSpPr/>
              <p:nvPr/>
            </p:nvSpPr>
            <p:spPr>
              <a:xfrm rot="10800000" flipH="1">
                <a:off x="7227412" y="5489926"/>
                <a:ext cx="121494" cy="121494"/>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mbria"/>
                  <a:ea typeface="Cambria"/>
                  <a:cs typeface="Cambria"/>
                  <a:sym typeface="Cambria"/>
                </a:endParaRPr>
              </a:p>
            </p:txBody>
          </p:sp>
          <p:sp>
            <p:nvSpPr>
              <p:cNvPr id="2535" name="Google Shape;2535;p59"/>
              <p:cNvSpPr/>
              <p:nvPr/>
            </p:nvSpPr>
            <p:spPr>
              <a:xfrm rot="10800000" flipH="1">
                <a:off x="5875403" y="5254728"/>
                <a:ext cx="123050" cy="121494"/>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mbria"/>
                  <a:ea typeface="Cambria"/>
                  <a:cs typeface="Cambria"/>
                  <a:sym typeface="Cambria"/>
                </a:endParaRPr>
              </a:p>
            </p:txBody>
          </p:sp>
          <p:sp>
            <p:nvSpPr>
              <p:cNvPr id="2536" name="Google Shape;2536;p59"/>
              <p:cNvSpPr/>
              <p:nvPr/>
            </p:nvSpPr>
            <p:spPr>
              <a:xfrm rot="10800000" flipH="1">
                <a:off x="8381603" y="6250043"/>
                <a:ext cx="121494" cy="121494"/>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mbria"/>
                  <a:ea typeface="Cambria"/>
                  <a:cs typeface="Cambria"/>
                  <a:sym typeface="Cambria"/>
                </a:endParaRPr>
              </a:p>
            </p:txBody>
          </p:sp>
          <p:sp>
            <p:nvSpPr>
              <p:cNvPr id="2537" name="Google Shape;2537;p59"/>
              <p:cNvSpPr/>
              <p:nvPr/>
            </p:nvSpPr>
            <p:spPr>
              <a:xfrm rot="10800000" flipH="1">
                <a:off x="7528028" y="7882421"/>
                <a:ext cx="121494" cy="121494"/>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mbria"/>
                  <a:ea typeface="Cambria"/>
                  <a:cs typeface="Cambria"/>
                  <a:sym typeface="Cambria"/>
                </a:endParaRPr>
              </a:p>
            </p:txBody>
          </p:sp>
          <p:sp>
            <p:nvSpPr>
              <p:cNvPr id="2538" name="Google Shape;2538;p59"/>
              <p:cNvSpPr/>
              <p:nvPr/>
            </p:nvSpPr>
            <p:spPr>
              <a:xfrm rot="10800000" flipH="1">
                <a:off x="8728941" y="8558425"/>
                <a:ext cx="121494" cy="121494"/>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mbria"/>
                  <a:ea typeface="Cambria"/>
                  <a:cs typeface="Cambria"/>
                  <a:sym typeface="Cambria"/>
                </a:endParaRPr>
              </a:p>
            </p:txBody>
          </p:sp>
          <p:sp>
            <p:nvSpPr>
              <p:cNvPr id="2539" name="Google Shape;2539;p59"/>
              <p:cNvSpPr/>
              <p:nvPr/>
            </p:nvSpPr>
            <p:spPr>
              <a:xfrm rot="10800000" flipH="1">
                <a:off x="9085631" y="7357510"/>
                <a:ext cx="121494" cy="121494"/>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mbria"/>
                  <a:ea typeface="Cambria"/>
                  <a:cs typeface="Cambria"/>
                  <a:sym typeface="Cambria"/>
                </a:endParaRPr>
              </a:p>
            </p:txBody>
          </p:sp>
          <p:sp>
            <p:nvSpPr>
              <p:cNvPr id="2540" name="Google Shape;2540;p59"/>
              <p:cNvSpPr/>
              <p:nvPr/>
            </p:nvSpPr>
            <p:spPr>
              <a:xfrm rot="10800000" flipH="1">
                <a:off x="9330179" y="8782698"/>
                <a:ext cx="121494" cy="123050"/>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mbria"/>
                  <a:ea typeface="Cambria"/>
                  <a:cs typeface="Cambria"/>
                  <a:sym typeface="Cambria"/>
                </a:endParaRPr>
              </a:p>
            </p:txBody>
          </p:sp>
        </p:grpSp>
      </p:grpSp>
      <p:sp>
        <p:nvSpPr>
          <p:cNvPr id="2541" name="Google Shape;2541;p59"/>
          <p:cNvSpPr txBox="1"/>
          <p:nvPr/>
        </p:nvSpPr>
        <p:spPr>
          <a:xfrm>
            <a:off x="1818433" y="600386"/>
            <a:ext cx="7160404" cy="461624"/>
          </a:xfrm>
          <a:prstGeom prst="rect">
            <a:avLst/>
          </a:prstGeom>
          <a:noFill/>
          <a:ln>
            <a:noFill/>
          </a:ln>
        </p:spPr>
        <p:txBody>
          <a:bodyPr spcFirstLastPara="1" wrap="square" lIns="91425" tIns="45700" rIns="91425" bIns="45700" anchor="t" anchorCtr="0">
            <a:spAutoFit/>
          </a:bodyPr>
          <a:lstStyle/>
          <a:p>
            <a:pPr marL="0" lvl="0" indent="0">
              <a:buFont typeface="Arial"/>
              <a:buNone/>
            </a:pPr>
            <a:r>
              <a:rPr lang="en-US" sz="2400" dirty="0">
                <a:solidFill>
                  <a:schemeClr val="lt1"/>
                </a:solidFill>
                <a:latin typeface="Impact"/>
                <a:sym typeface="Cambria"/>
              </a:rPr>
              <a:t>Object Detection Part</a:t>
            </a:r>
            <a:endParaRPr sz="2400" dirty="0">
              <a:solidFill>
                <a:schemeClr val="lt1"/>
              </a:solidFill>
              <a:latin typeface="Impact"/>
            </a:endParaRPr>
          </a:p>
        </p:txBody>
      </p:sp>
      <p:sp>
        <p:nvSpPr>
          <p:cNvPr id="2542" name="Google Shape;2542;p59"/>
          <p:cNvSpPr txBox="1"/>
          <p:nvPr/>
        </p:nvSpPr>
        <p:spPr>
          <a:xfrm>
            <a:off x="1766795" y="1367562"/>
            <a:ext cx="8944603" cy="421653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lt1"/>
                </a:solidFill>
                <a:latin typeface="Cambria"/>
                <a:ea typeface="Cambria"/>
                <a:cs typeface="Cambria"/>
                <a:sym typeface="Cambria"/>
              </a:rPr>
              <a:t>Dataset: SCUT-HEAD is a large-scale head detection dataset, including 4405 images labeled with 111251 heads.</a:t>
            </a:r>
            <a:endParaRPr/>
          </a:p>
          <a:p>
            <a:pPr marL="0" marR="0" lvl="0" indent="0" algn="l" rtl="0">
              <a:spcBef>
                <a:spcPts val="0"/>
              </a:spcBef>
              <a:spcAft>
                <a:spcPts val="0"/>
              </a:spcAft>
              <a:buNone/>
            </a:pPr>
            <a:endParaRPr sz="2400">
              <a:solidFill>
                <a:schemeClr val="lt1"/>
              </a:solidFill>
              <a:latin typeface="Cambria"/>
              <a:ea typeface="Cambria"/>
              <a:cs typeface="Cambria"/>
              <a:sym typeface="Cambria"/>
            </a:endParaRPr>
          </a:p>
          <a:p>
            <a:pPr marL="0" marR="0" lvl="0" indent="0" algn="l" rtl="0">
              <a:spcBef>
                <a:spcPts val="0"/>
              </a:spcBef>
              <a:spcAft>
                <a:spcPts val="0"/>
              </a:spcAft>
              <a:buNone/>
            </a:pPr>
            <a:r>
              <a:rPr lang="en-US" sz="2400">
                <a:solidFill>
                  <a:schemeClr val="lt1"/>
                </a:solidFill>
                <a:latin typeface="Cambria"/>
                <a:ea typeface="Cambria"/>
                <a:cs typeface="Cambria"/>
                <a:sym typeface="Cambria"/>
              </a:rPr>
              <a:t>Platform: Baidu AI Studio</a:t>
            </a:r>
            <a:endParaRPr/>
          </a:p>
          <a:p>
            <a:pPr marL="0" marR="0" lvl="0" indent="0" algn="l" rtl="0">
              <a:spcBef>
                <a:spcPts val="0"/>
              </a:spcBef>
              <a:spcAft>
                <a:spcPts val="0"/>
              </a:spcAft>
              <a:buNone/>
            </a:pPr>
            <a:endParaRPr sz="2400">
              <a:solidFill>
                <a:schemeClr val="lt1"/>
              </a:solidFill>
              <a:latin typeface="Cambria"/>
              <a:ea typeface="Cambria"/>
              <a:cs typeface="Cambria"/>
              <a:sym typeface="Cambria"/>
            </a:endParaRPr>
          </a:p>
          <a:p>
            <a:pPr marL="0" marR="0" lvl="0" indent="0" algn="l" rtl="0">
              <a:spcBef>
                <a:spcPts val="0"/>
              </a:spcBef>
              <a:spcAft>
                <a:spcPts val="0"/>
              </a:spcAft>
              <a:buNone/>
            </a:pPr>
            <a:r>
              <a:rPr lang="en-US" sz="2400">
                <a:solidFill>
                  <a:schemeClr val="lt1"/>
                </a:solidFill>
                <a:latin typeface="Cambria"/>
                <a:ea typeface="Cambria"/>
                <a:cs typeface="Cambria"/>
                <a:sym typeface="Cambria"/>
              </a:rPr>
              <a:t>Language: PaddlePaddle</a:t>
            </a:r>
            <a:endParaRPr/>
          </a:p>
          <a:p>
            <a:pPr marL="0" marR="0" lvl="0" indent="0" algn="l" rtl="0">
              <a:spcBef>
                <a:spcPts val="0"/>
              </a:spcBef>
              <a:spcAft>
                <a:spcPts val="0"/>
              </a:spcAft>
              <a:buNone/>
            </a:pPr>
            <a:endParaRPr sz="2400">
              <a:solidFill>
                <a:schemeClr val="lt1"/>
              </a:solidFill>
              <a:latin typeface="Cambria"/>
              <a:ea typeface="Cambria"/>
              <a:cs typeface="Cambria"/>
              <a:sym typeface="Cambria"/>
            </a:endParaRPr>
          </a:p>
          <a:p>
            <a:pPr marL="0" marR="0" lvl="0" indent="0" algn="l" rtl="0">
              <a:spcBef>
                <a:spcPts val="0"/>
              </a:spcBef>
              <a:spcAft>
                <a:spcPts val="0"/>
              </a:spcAft>
              <a:buNone/>
            </a:pPr>
            <a:r>
              <a:rPr lang="en-US" sz="2400">
                <a:solidFill>
                  <a:schemeClr val="lt1"/>
                </a:solidFill>
                <a:latin typeface="Cambria"/>
                <a:ea typeface="Cambria"/>
                <a:cs typeface="Cambria"/>
                <a:sym typeface="Cambria"/>
              </a:rPr>
              <a:t>Algorithm: YOLOv4</a:t>
            </a:r>
            <a:endParaRPr/>
          </a:p>
          <a:p>
            <a:pPr marL="0" marR="0" lvl="0" indent="0" algn="l" rtl="0">
              <a:spcBef>
                <a:spcPts val="0"/>
              </a:spcBef>
              <a:spcAft>
                <a:spcPts val="0"/>
              </a:spcAft>
              <a:buNone/>
            </a:pPr>
            <a:endParaRPr sz="2400">
              <a:solidFill>
                <a:schemeClr val="lt1"/>
              </a:solidFill>
              <a:latin typeface="Cambria"/>
              <a:ea typeface="Cambria"/>
              <a:cs typeface="Cambria"/>
              <a:sym typeface="Cambria"/>
            </a:endParaRPr>
          </a:p>
          <a:p>
            <a:pPr marL="0" marR="0" lvl="0" indent="0" algn="l" rtl="0">
              <a:spcBef>
                <a:spcPts val="0"/>
              </a:spcBef>
              <a:spcAft>
                <a:spcPts val="0"/>
              </a:spcAft>
              <a:buNone/>
            </a:pPr>
            <a:r>
              <a:rPr lang="en-US" sz="2400">
                <a:solidFill>
                  <a:schemeClr val="lt1"/>
                </a:solidFill>
                <a:latin typeface="Cambria"/>
                <a:ea typeface="Cambria"/>
                <a:cs typeface="Cambria"/>
                <a:sym typeface="Cambria"/>
              </a:rPr>
              <a:t>Best result: MAP(89.38%)</a:t>
            </a:r>
            <a:endParaRPr/>
          </a:p>
          <a:p>
            <a:pPr marL="0" marR="0" lvl="0" indent="0" algn="l" rtl="0">
              <a:spcBef>
                <a:spcPts val="0"/>
              </a:spcBef>
              <a:spcAft>
                <a:spcPts val="0"/>
              </a:spcAft>
              <a:buNone/>
            </a:pPr>
            <a:endParaRPr sz="2800">
              <a:solidFill>
                <a:schemeClr val="lt1"/>
              </a:solidFill>
              <a:latin typeface="Cambria"/>
              <a:ea typeface="Cambria"/>
              <a:cs typeface="Cambria"/>
              <a:sym typeface="Cambria"/>
            </a:endParaRPr>
          </a:p>
        </p:txBody>
      </p:sp>
      <p:sp>
        <p:nvSpPr>
          <p:cNvPr id="2543" name="Google Shape;2543;p59"/>
          <p:cNvSpPr txBox="1"/>
          <p:nvPr/>
        </p:nvSpPr>
        <p:spPr>
          <a:xfrm>
            <a:off x="185591" y="6009725"/>
            <a:ext cx="11905890" cy="135421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lt1"/>
                </a:solidFill>
                <a:latin typeface="Cambria"/>
                <a:ea typeface="Cambria"/>
                <a:cs typeface="Cambria"/>
                <a:sym typeface="Cambria"/>
              </a:rPr>
              <a:t>Reference: </a:t>
            </a:r>
            <a:r>
              <a:rPr lang="en-US" sz="1800" u="sng">
                <a:solidFill>
                  <a:schemeClr val="hlink"/>
                </a:solidFill>
                <a:latin typeface="Cambria"/>
                <a:ea typeface="Cambria"/>
                <a:cs typeface="Cambria"/>
                <a:sym typeface="Cambria"/>
                <a:hlinkClick r:id="rId4"/>
              </a:rPr>
              <a:t>https://github.com/HCIILAB/SCUT-HEAD-Dataset-Release</a:t>
            </a:r>
            <a:endParaRPr sz="1800">
              <a:solidFill>
                <a:schemeClr val="lt1"/>
              </a:solidFill>
              <a:latin typeface="Cambria"/>
              <a:ea typeface="Cambria"/>
              <a:cs typeface="Cambria"/>
              <a:sym typeface="Cambria"/>
            </a:endParaRPr>
          </a:p>
          <a:p>
            <a:pPr marL="0" marR="0" lvl="0" indent="0" algn="l" rtl="0">
              <a:spcBef>
                <a:spcPts val="0"/>
              </a:spcBef>
              <a:spcAft>
                <a:spcPts val="0"/>
              </a:spcAft>
              <a:buNone/>
            </a:pPr>
            <a:r>
              <a:rPr lang="en-US" sz="1800">
                <a:solidFill>
                  <a:schemeClr val="lt1"/>
                </a:solidFill>
                <a:latin typeface="Cambria"/>
                <a:ea typeface="Cambria"/>
                <a:cs typeface="Cambria"/>
                <a:sym typeface="Cambria"/>
              </a:rPr>
              <a:t>Bochkovskiy A, Wang C Y, Liao H Y M. Yolov4: Optimal speed and accuracy of object detection[J]. arXiv preprint arXiv:2004.10934, 2020.</a:t>
            </a:r>
            <a:endParaRPr/>
          </a:p>
          <a:p>
            <a:pPr marL="0" marR="0" lvl="0" indent="0" algn="l" rtl="0">
              <a:spcBef>
                <a:spcPts val="0"/>
              </a:spcBef>
              <a:spcAft>
                <a:spcPts val="0"/>
              </a:spcAft>
              <a:buNone/>
            </a:pPr>
            <a:endParaRPr sz="2800">
              <a:solidFill>
                <a:schemeClr val="lt1"/>
              </a:solidFill>
              <a:latin typeface="Cambria"/>
              <a:ea typeface="Cambria"/>
              <a:cs typeface="Cambria"/>
              <a:sym typeface="Cambria"/>
            </a:endParaRPr>
          </a:p>
        </p:txBody>
      </p:sp>
    </p:spTree>
  </p:cSld>
  <p:clrMapOvr>
    <a:masterClrMapping/>
  </p:clrMapOvr>
  <mc:AlternateContent xmlns:mc="http://schemas.openxmlformats.org/markup-compatibility/2006" xmlns:p14="http://schemas.microsoft.com/office/powerpoint/2010/main">
    <mc:Choice Requires="p14">
      <p:transition spd="slow" p14:dur="2000" advTm="997"/>
    </mc:Choice>
    <mc:Fallback xmlns="">
      <p:transition spd="slow" advTm="997"/>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547"/>
        <p:cNvGrpSpPr/>
        <p:nvPr/>
      </p:nvGrpSpPr>
      <p:grpSpPr>
        <a:xfrm>
          <a:off x="0" y="0"/>
          <a:ext cx="0" cy="0"/>
          <a:chOff x="0" y="0"/>
          <a:chExt cx="0" cy="0"/>
        </a:xfrm>
      </p:grpSpPr>
      <p:pic>
        <p:nvPicPr>
          <p:cNvPr id="2548" name="Google Shape;2548;p60"/>
          <p:cNvPicPr preferRelativeResize="0"/>
          <p:nvPr/>
        </p:nvPicPr>
        <p:blipFill rotWithShape="1">
          <a:blip r:embed="rId3">
            <a:alphaModFix/>
          </a:blip>
          <a:srcRect/>
          <a:stretch/>
        </p:blipFill>
        <p:spPr>
          <a:xfrm>
            <a:off x="6096000" y="1731523"/>
            <a:ext cx="5509993" cy="3614555"/>
          </a:xfrm>
          <a:prstGeom prst="rect">
            <a:avLst/>
          </a:prstGeom>
          <a:noFill/>
          <a:ln>
            <a:noFill/>
          </a:ln>
        </p:spPr>
      </p:pic>
      <p:pic>
        <p:nvPicPr>
          <p:cNvPr id="2549" name="Google Shape;2549;p60"/>
          <p:cNvPicPr preferRelativeResize="0"/>
          <p:nvPr/>
        </p:nvPicPr>
        <p:blipFill rotWithShape="1">
          <a:blip r:embed="rId4">
            <a:alphaModFix/>
          </a:blip>
          <a:srcRect/>
          <a:stretch/>
        </p:blipFill>
        <p:spPr>
          <a:xfrm>
            <a:off x="233463" y="1731523"/>
            <a:ext cx="5527277" cy="3614555"/>
          </a:xfrm>
          <a:prstGeom prst="rect">
            <a:avLst/>
          </a:prstGeom>
          <a:noFill/>
          <a:ln>
            <a:noFill/>
          </a:ln>
        </p:spPr>
      </p:pic>
      <p:sp>
        <p:nvSpPr>
          <p:cNvPr id="2550" name="Google Shape;2550;p60"/>
          <p:cNvSpPr txBox="1"/>
          <p:nvPr/>
        </p:nvSpPr>
        <p:spPr>
          <a:xfrm>
            <a:off x="1693275" y="866789"/>
            <a:ext cx="2607651"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a:solidFill>
                  <a:schemeClr val="lt1"/>
                </a:solidFill>
                <a:latin typeface="Cambria"/>
                <a:ea typeface="Cambria"/>
                <a:cs typeface="Cambria"/>
                <a:sym typeface="Cambria"/>
              </a:rPr>
              <a:t>Original Image</a:t>
            </a:r>
            <a:endParaRPr/>
          </a:p>
        </p:txBody>
      </p:sp>
      <p:sp>
        <p:nvSpPr>
          <p:cNvPr id="2551" name="Google Shape;2551;p60"/>
          <p:cNvSpPr txBox="1"/>
          <p:nvPr/>
        </p:nvSpPr>
        <p:spPr>
          <a:xfrm>
            <a:off x="6848112" y="866789"/>
            <a:ext cx="4494339"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a:solidFill>
                  <a:schemeClr val="lt1"/>
                </a:solidFill>
                <a:latin typeface="Cambria"/>
                <a:ea typeface="Cambria"/>
                <a:cs typeface="Cambria"/>
                <a:sym typeface="Cambria"/>
              </a:rPr>
              <a:t>Image with bounding box</a:t>
            </a:r>
            <a:endParaRPr/>
          </a:p>
        </p:txBody>
      </p:sp>
    </p:spTree>
  </p:cSld>
  <p:clrMapOvr>
    <a:masterClrMapping/>
  </p:clrMapOvr>
  <mc:AlternateContent xmlns:mc="http://schemas.openxmlformats.org/markup-compatibility/2006" xmlns:p14="http://schemas.microsoft.com/office/powerpoint/2010/main">
    <mc:Choice Requires="p14">
      <p:transition spd="slow" p14:dur="2000" advTm="6145"/>
    </mc:Choice>
    <mc:Fallback xmlns="">
      <p:transition spd="slow" advTm="6145"/>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555"/>
        <p:cNvGrpSpPr/>
        <p:nvPr/>
      </p:nvGrpSpPr>
      <p:grpSpPr>
        <a:xfrm>
          <a:off x="0" y="0"/>
          <a:ext cx="0" cy="0"/>
          <a:chOff x="0" y="0"/>
          <a:chExt cx="0" cy="0"/>
        </a:xfrm>
      </p:grpSpPr>
      <p:sp>
        <p:nvSpPr>
          <p:cNvPr id="2556" name="Google Shape;2556;p61"/>
          <p:cNvSpPr txBox="1"/>
          <p:nvPr/>
        </p:nvSpPr>
        <p:spPr>
          <a:xfrm>
            <a:off x="505199" y="483654"/>
            <a:ext cx="7160404" cy="461624"/>
          </a:xfrm>
          <a:prstGeom prst="rect">
            <a:avLst/>
          </a:prstGeom>
          <a:noFill/>
          <a:ln>
            <a:noFill/>
          </a:ln>
        </p:spPr>
        <p:txBody>
          <a:bodyPr spcFirstLastPara="1" wrap="square" lIns="91425" tIns="45700" rIns="91425" bIns="45700" anchor="t" anchorCtr="0">
            <a:spAutoFit/>
          </a:bodyPr>
          <a:lstStyle/>
          <a:p>
            <a:r>
              <a:rPr lang="en-US" sz="2400" dirty="0">
                <a:solidFill>
                  <a:schemeClr val="lt1"/>
                </a:solidFill>
                <a:latin typeface="Impact"/>
                <a:sym typeface="Cambria"/>
              </a:rPr>
              <a:t>Image Classification Part</a:t>
            </a:r>
            <a:endParaRPr sz="2400" dirty="0">
              <a:solidFill>
                <a:schemeClr val="lt1"/>
              </a:solidFill>
              <a:latin typeface="Impact"/>
            </a:endParaRPr>
          </a:p>
        </p:txBody>
      </p:sp>
      <p:pic>
        <p:nvPicPr>
          <p:cNvPr id="2557" name="Google Shape;2557;p61"/>
          <p:cNvPicPr preferRelativeResize="0"/>
          <p:nvPr/>
        </p:nvPicPr>
        <p:blipFill rotWithShape="1">
          <a:blip r:embed="rId3">
            <a:alphaModFix/>
          </a:blip>
          <a:srcRect/>
          <a:stretch/>
        </p:blipFill>
        <p:spPr>
          <a:xfrm>
            <a:off x="616253" y="1405184"/>
            <a:ext cx="11095682" cy="723963"/>
          </a:xfrm>
          <a:prstGeom prst="rect">
            <a:avLst/>
          </a:prstGeom>
          <a:noFill/>
          <a:ln>
            <a:noFill/>
          </a:ln>
        </p:spPr>
      </p:pic>
      <p:sp>
        <p:nvSpPr>
          <p:cNvPr id="2558" name="Google Shape;2558;p61"/>
          <p:cNvSpPr txBox="1"/>
          <p:nvPr/>
        </p:nvSpPr>
        <p:spPr>
          <a:xfrm>
            <a:off x="548159" y="2527458"/>
            <a:ext cx="8944603" cy="1200329"/>
          </a:xfrm>
          <a:prstGeom prst="rect">
            <a:avLst/>
          </a:prstGeom>
          <a:noFill/>
          <a:ln>
            <a:noFill/>
          </a:ln>
        </p:spPr>
        <p:txBody>
          <a:bodyPr spcFirstLastPara="1" wrap="square" lIns="91425" tIns="45700" rIns="91425" bIns="45700" anchor="t" anchorCtr="0">
            <a:spAutoFit/>
          </a:bodyPr>
          <a:lstStyle/>
          <a:p>
            <a:pPr marL="457200" marR="0" lvl="0" indent="-457200" algn="l" rtl="0">
              <a:spcBef>
                <a:spcPts val="0"/>
              </a:spcBef>
              <a:spcAft>
                <a:spcPts val="0"/>
              </a:spcAft>
              <a:buClr>
                <a:schemeClr val="lt1"/>
              </a:buClr>
              <a:buSzPts val="2400"/>
              <a:buFont typeface="Cambria"/>
              <a:buAutoNum type="arabicPeriod"/>
            </a:pPr>
            <a:r>
              <a:rPr lang="en-US" sz="2400">
                <a:solidFill>
                  <a:schemeClr val="lt1"/>
                </a:solidFill>
                <a:latin typeface="Cambria"/>
                <a:ea typeface="Cambria"/>
                <a:cs typeface="Cambria"/>
                <a:sym typeface="Cambria"/>
              </a:rPr>
              <a:t>From bbox we can know where the face is</a:t>
            </a:r>
            <a:endParaRPr/>
          </a:p>
          <a:p>
            <a:pPr marL="457200" marR="0" lvl="0" indent="-457200" algn="l" rtl="0">
              <a:spcBef>
                <a:spcPts val="0"/>
              </a:spcBef>
              <a:spcAft>
                <a:spcPts val="0"/>
              </a:spcAft>
              <a:buClr>
                <a:schemeClr val="lt1"/>
              </a:buClr>
              <a:buSzPts val="2400"/>
              <a:buFont typeface="Cambria"/>
              <a:buAutoNum type="arabicPeriod"/>
            </a:pPr>
            <a:r>
              <a:rPr lang="en-US" sz="2400">
                <a:solidFill>
                  <a:schemeClr val="lt1"/>
                </a:solidFill>
                <a:latin typeface="Cambria"/>
                <a:ea typeface="Cambria"/>
                <a:cs typeface="Cambria"/>
                <a:sym typeface="Cambria"/>
              </a:rPr>
              <a:t>Change RGB image to grayscale image</a:t>
            </a:r>
            <a:endParaRPr/>
          </a:p>
          <a:p>
            <a:pPr marL="457200" marR="0" lvl="0" indent="-457200" algn="l" rtl="0">
              <a:spcBef>
                <a:spcPts val="0"/>
              </a:spcBef>
              <a:spcAft>
                <a:spcPts val="0"/>
              </a:spcAft>
              <a:buClr>
                <a:schemeClr val="lt1"/>
              </a:buClr>
              <a:buSzPts val="2400"/>
              <a:buFont typeface="Cambria"/>
              <a:buAutoNum type="arabicPeriod"/>
            </a:pPr>
            <a:r>
              <a:rPr lang="en-US" sz="2400">
                <a:solidFill>
                  <a:schemeClr val="lt1"/>
                </a:solidFill>
                <a:latin typeface="Cambria"/>
                <a:ea typeface="Cambria"/>
                <a:cs typeface="Cambria"/>
                <a:sym typeface="Cambria"/>
              </a:rPr>
              <a:t>do classification</a:t>
            </a:r>
            <a:endParaRPr/>
          </a:p>
        </p:txBody>
      </p:sp>
    </p:spTree>
  </p:cSld>
  <p:clrMapOvr>
    <a:masterClrMapping/>
  </p:clrMapOvr>
  <mc:AlternateContent xmlns:mc="http://schemas.openxmlformats.org/markup-compatibility/2006" xmlns:p14="http://schemas.microsoft.com/office/powerpoint/2010/main">
    <mc:Choice Requires="p14">
      <p:transition spd="slow" p14:dur="2000" advTm="3629"/>
    </mc:Choice>
    <mc:Fallback xmlns="">
      <p:transition spd="slow" advTm="3629"/>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562"/>
        <p:cNvGrpSpPr/>
        <p:nvPr/>
      </p:nvGrpSpPr>
      <p:grpSpPr>
        <a:xfrm>
          <a:off x="0" y="0"/>
          <a:ext cx="0" cy="0"/>
          <a:chOff x="0" y="0"/>
          <a:chExt cx="0" cy="0"/>
        </a:xfrm>
      </p:grpSpPr>
      <p:sp>
        <p:nvSpPr>
          <p:cNvPr id="2563" name="Google Shape;2563;p62"/>
          <p:cNvSpPr txBox="1"/>
          <p:nvPr/>
        </p:nvSpPr>
        <p:spPr>
          <a:xfrm>
            <a:off x="8317612" y="68214"/>
            <a:ext cx="4494339"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a:solidFill>
                  <a:schemeClr val="lt1"/>
                </a:solidFill>
                <a:latin typeface="Cambria"/>
                <a:ea typeface="Cambria"/>
                <a:cs typeface="Cambria"/>
                <a:sym typeface="Cambria"/>
              </a:rPr>
              <a:t>Output Emotion:</a:t>
            </a:r>
            <a:endParaRPr/>
          </a:p>
        </p:txBody>
      </p:sp>
      <p:pic>
        <p:nvPicPr>
          <p:cNvPr id="2564" name="Google Shape;2564;p62"/>
          <p:cNvPicPr preferRelativeResize="0"/>
          <p:nvPr/>
        </p:nvPicPr>
        <p:blipFill rotWithShape="1">
          <a:blip r:embed="rId3">
            <a:alphaModFix/>
          </a:blip>
          <a:srcRect/>
          <a:stretch/>
        </p:blipFill>
        <p:spPr>
          <a:xfrm>
            <a:off x="1627218" y="4999175"/>
            <a:ext cx="1123950" cy="1410239"/>
          </a:xfrm>
          <a:prstGeom prst="rect">
            <a:avLst/>
          </a:prstGeom>
          <a:noFill/>
          <a:ln>
            <a:noFill/>
          </a:ln>
        </p:spPr>
      </p:pic>
      <p:pic>
        <p:nvPicPr>
          <p:cNvPr id="2565" name="Google Shape;2565;p62"/>
          <p:cNvPicPr preferRelativeResize="0"/>
          <p:nvPr/>
        </p:nvPicPr>
        <p:blipFill rotWithShape="1">
          <a:blip r:embed="rId4">
            <a:alphaModFix/>
          </a:blip>
          <a:srcRect/>
          <a:stretch/>
        </p:blipFill>
        <p:spPr>
          <a:xfrm>
            <a:off x="1627218" y="3438242"/>
            <a:ext cx="1123950" cy="1480554"/>
          </a:xfrm>
          <a:prstGeom prst="rect">
            <a:avLst/>
          </a:prstGeom>
          <a:noFill/>
          <a:ln>
            <a:noFill/>
          </a:ln>
        </p:spPr>
      </p:pic>
      <p:pic>
        <p:nvPicPr>
          <p:cNvPr id="2566" name="Google Shape;2566;p62"/>
          <p:cNvPicPr preferRelativeResize="0"/>
          <p:nvPr/>
        </p:nvPicPr>
        <p:blipFill rotWithShape="1">
          <a:blip r:embed="rId5">
            <a:alphaModFix/>
          </a:blip>
          <a:srcRect/>
          <a:stretch/>
        </p:blipFill>
        <p:spPr>
          <a:xfrm>
            <a:off x="1627218" y="2033888"/>
            <a:ext cx="1123950" cy="1323975"/>
          </a:xfrm>
          <a:prstGeom prst="rect">
            <a:avLst/>
          </a:prstGeom>
          <a:noFill/>
          <a:ln>
            <a:noFill/>
          </a:ln>
        </p:spPr>
      </p:pic>
      <p:pic>
        <p:nvPicPr>
          <p:cNvPr id="2567" name="Google Shape;2567;p62"/>
          <p:cNvPicPr preferRelativeResize="0"/>
          <p:nvPr/>
        </p:nvPicPr>
        <p:blipFill rotWithShape="1">
          <a:blip r:embed="rId6">
            <a:alphaModFix/>
          </a:blip>
          <a:srcRect/>
          <a:stretch/>
        </p:blipFill>
        <p:spPr>
          <a:xfrm>
            <a:off x="1627218" y="591434"/>
            <a:ext cx="1028700" cy="1371600"/>
          </a:xfrm>
          <a:prstGeom prst="rect">
            <a:avLst/>
          </a:prstGeom>
          <a:noFill/>
          <a:ln>
            <a:noFill/>
          </a:ln>
        </p:spPr>
      </p:pic>
      <p:sp>
        <p:nvSpPr>
          <p:cNvPr id="2568" name="Google Shape;2568;p62"/>
          <p:cNvSpPr txBox="1"/>
          <p:nvPr/>
        </p:nvSpPr>
        <p:spPr>
          <a:xfrm>
            <a:off x="891774" y="0"/>
            <a:ext cx="5204227" cy="67710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a:solidFill>
                  <a:schemeClr val="lt1"/>
                </a:solidFill>
                <a:latin typeface="Cambria"/>
                <a:ea typeface="Cambria"/>
                <a:cs typeface="Cambria"/>
                <a:sym typeface="Cambria"/>
              </a:rPr>
              <a:t>Grayscale images</a:t>
            </a:r>
            <a:endParaRPr sz="3200">
              <a:solidFill>
                <a:schemeClr val="lt1"/>
              </a:solidFill>
              <a:latin typeface="Cambria"/>
              <a:ea typeface="Cambria"/>
              <a:cs typeface="Cambria"/>
              <a:sym typeface="Cambria"/>
            </a:endParaRPr>
          </a:p>
        </p:txBody>
      </p:sp>
      <p:pic>
        <p:nvPicPr>
          <p:cNvPr id="2569" name="Google Shape;2569;p62"/>
          <p:cNvPicPr preferRelativeResize="0"/>
          <p:nvPr/>
        </p:nvPicPr>
        <p:blipFill rotWithShape="1">
          <a:blip r:embed="rId7">
            <a:alphaModFix/>
          </a:blip>
          <a:srcRect/>
          <a:stretch/>
        </p:blipFill>
        <p:spPr>
          <a:xfrm>
            <a:off x="4952265" y="2435679"/>
            <a:ext cx="6730694" cy="346432"/>
          </a:xfrm>
          <a:prstGeom prst="rect">
            <a:avLst/>
          </a:prstGeom>
          <a:noFill/>
          <a:ln>
            <a:noFill/>
          </a:ln>
        </p:spPr>
      </p:pic>
      <p:pic>
        <p:nvPicPr>
          <p:cNvPr id="2570" name="Google Shape;2570;p62"/>
          <p:cNvPicPr preferRelativeResize="0"/>
          <p:nvPr/>
        </p:nvPicPr>
        <p:blipFill rotWithShape="1">
          <a:blip r:embed="rId8">
            <a:alphaModFix/>
          </a:blip>
          <a:srcRect/>
          <a:stretch/>
        </p:blipFill>
        <p:spPr>
          <a:xfrm>
            <a:off x="4952265" y="1114643"/>
            <a:ext cx="6730694" cy="346432"/>
          </a:xfrm>
          <a:prstGeom prst="rect">
            <a:avLst/>
          </a:prstGeom>
          <a:noFill/>
          <a:ln>
            <a:noFill/>
          </a:ln>
        </p:spPr>
      </p:pic>
      <p:pic>
        <p:nvPicPr>
          <p:cNvPr id="2571" name="Google Shape;2571;p62"/>
          <p:cNvPicPr preferRelativeResize="0"/>
          <p:nvPr/>
        </p:nvPicPr>
        <p:blipFill rotWithShape="1">
          <a:blip r:embed="rId9">
            <a:alphaModFix/>
          </a:blip>
          <a:srcRect/>
          <a:stretch/>
        </p:blipFill>
        <p:spPr>
          <a:xfrm>
            <a:off x="4952263" y="5124551"/>
            <a:ext cx="6967107" cy="346431"/>
          </a:xfrm>
          <a:prstGeom prst="rect">
            <a:avLst/>
          </a:prstGeom>
          <a:noFill/>
          <a:ln>
            <a:noFill/>
          </a:ln>
        </p:spPr>
      </p:pic>
      <p:pic>
        <p:nvPicPr>
          <p:cNvPr id="2572" name="Google Shape;2572;p62"/>
          <p:cNvPicPr preferRelativeResize="0"/>
          <p:nvPr/>
        </p:nvPicPr>
        <p:blipFill rotWithShape="1">
          <a:blip r:embed="rId10">
            <a:alphaModFix/>
          </a:blip>
          <a:srcRect/>
          <a:stretch/>
        </p:blipFill>
        <p:spPr>
          <a:xfrm>
            <a:off x="4952263" y="3554552"/>
            <a:ext cx="6826685" cy="346431"/>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advTm="13047"/>
    </mc:Choice>
    <mc:Fallback xmlns="">
      <p:transition spd="slow" advTm="13047"/>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576"/>
        <p:cNvGrpSpPr/>
        <p:nvPr/>
      </p:nvGrpSpPr>
      <p:grpSpPr>
        <a:xfrm>
          <a:off x="0" y="0"/>
          <a:ext cx="0" cy="0"/>
          <a:chOff x="0" y="0"/>
          <a:chExt cx="0" cy="0"/>
        </a:xfrm>
      </p:grpSpPr>
      <p:sp>
        <p:nvSpPr>
          <p:cNvPr id="2577" name="Google Shape;2577;p63"/>
          <p:cNvSpPr txBox="1"/>
          <p:nvPr/>
        </p:nvSpPr>
        <p:spPr>
          <a:xfrm>
            <a:off x="588289" y="366623"/>
            <a:ext cx="11232236" cy="6124754"/>
          </a:xfrm>
          <a:prstGeom prst="rect">
            <a:avLst/>
          </a:prstGeom>
          <a:noFill/>
          <a:ln w="9525" cap="flat" cmpd="sng">
            <a:solidFill>
              <a:schemeClr val="accent1"/>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dirty="0">
                <a:solidFill>
                  <a:schemeClr val="lt1"/>
                </a:solidFill>
                <a:latin typeface="Cambria"/>
                <a:ea typeface="Cambria"/>
                <a:cs typeface="Cambria"/>
                <a:sym typeface="Cambria"/>
              </a:rPr>
              <a:t>Future Work</a:t>
            </a:r>
            <a:endParaRPr dirty="0"/>
          </a:p>
          <a:p>
            <a:pPr marL="0" marR="0" lvl="0" indent="0" algn="l" rtl="0">
              <a:spcBef>
                <a:spcPts val="0"/>
              </a:spcBef>
              <a:spcAft>
                <a:spcPts val="0"/>
              </a:spcAft>
              <a:buNone/>
            </a:pPr>
            <a:endParaRPr sz="2800" dirty="0">
              <a:solidFill>
                <a:schemeClr val="lt1"/>
              </a:solidFill>
              <a:latin typeface="Cambria"/>
              <a:ea typeface="Cambria"/>
              <a:cs typeface="Cambria"/>
              <a:sym typeface="Cambria"/>
            </a:endParaRPr>
          </a:p>
          <a:p>
            <a:pPr marL="514350" marR="0" lvl="0" indent="-514350" algn="l" rtl="0">
              <a:spcBef>
                <a:spcPts val="0"/>
              </a:spcBef>
              <a:spcAft>
                <a:spcPts val="0"/>
              </a:spcAft>
              <a:buClr>
                <a:schemeClr val="lt1"/>
              </a:buClr>
              <a:buSzPts val="2800"/>
              <a:buFont typeface="Cambria"/>
              <a:buAutoNum type="arabicPeriod"/>
            </a:pPr>
            <a:r>
              <a:rPr lang="en-US" sz="2800" dirty="0">
                <a:solidFill>
                  <a:schemeClr val="lt1"/>
                </a:solidFill>
                <a:latin typeface="Cambria"/>
                <a:ea typeface="Cambria"/>
                <a:cs typeface="Cambria"/>
                <a:sym typeface="Cambria"/>
              </a:rPr>
              <a:t>Train the baseline for facial micro-expression</a:t>
            </a:r>
            <a:endParaRPr dirty="0"/>
          </a:p>
          <a:p>
            <a:pPr marL="514350" marR="0" lvl="0" indent="-514350" algn="l" rtl="0">
              <a:spcBef>
                <a:spcPts val="0"/>
              </a:spcBef>
              <a:spcAft>
                <a:spcPts val="0"/>
              </a:spcAft>
              <a:buClr>
                <a:schemeClr val="lt1"/>
              </a:buClr>
              <a:buSzPts val="2800"/>
              <a:buFont typeface="Cambria"/>
              <a:buAutoNum type="arabicPeriod"/>
            </a:pPr>
            <a:r>
              <a:rPr lang="en-US" sz="2800" dirty="0">
                <a:solidFill>
                  <a:schemeClr val="lt1"/>
                </a:solidFill>
                <a:latin typeface="Cambria"/>
                <a:ea typeface="Cambria"/>
                <a:cs typeface="Cambria"/>
                <a:sym typeface="Cambria"/>
              </a:rPr>
              <a:t>Train the baseline for multimodal expression</a:t>
            </a:r>
            <a:endParaRPr dirty="0"/>
          </a:p>
          <a:p>
            <a:pPr marL="514350" marR="0" lvl="0" indent="-514350" algn="l" rtl="0">
              <a:spcBef>
                <a:spcPts val="0"/>
              </a:spcBef>
              <a:spcAft>
                <a:spcPts val="0"/>
              </a:spcAft>
              <a:buClr>
                <a:schemeClr val="lt1"/>
              </a:buClr>
              <a:buSzPts val="2800"/>
              <a:buFont typeface="Cambria"/>
              <a:buAutoNum type="arabicPeriod"/>
            </a:pPr>
            <a:r>
              <a:rPr lang="en-US" sz="2800" dirty="0">
                <a:solidFill>
                  <a:schemeClr val="lt1"/>
                </a:solidFill>
                <a:latin typeface="Cambria"/>
                <a:ea typeface="Cambria"/>
                <a:cs typeface="Cambria"/>
                <a:sym typeface="Cambria"/>
              </a:rPr>
              <a:t>Using tensorRT to prune the model and do Knowledge Distillation</a:t>
            </a:r>
            <a:endParaRPr dirty="0"/>
          </a:p>
          <a:p>
            <a:pPr marL="514350" marR="0" lvl="0" indent="-514350" algn="l" rtl="0">
              <a:spcBef>
                <a:spcPts val="0"/>
              </a:spcBef>
              <a:spcAft>
                <a:spcPts val="0"/>
              </a:spcAft>
              <a:buClr>
                <a:schemeClr val="lt1"/>
              </a:buClr>
              <a:buSzPts val="2800"/>
              <a:buFont typeface="Cambria"/>
              <a:buAutoNum type="arabicPeriod"/>
            </a:pPr>
            <a:r>
              <a:rPr lang="en-US" sz="2800" dirty="0">
                <a:solidFill>
                  <a:schemeClr val="lt1"/>
                </a:solidFill>
                <a:latin typeface="Cambria"/>
                <a:ea typeface="Cambria"/>
                <a:cs typeface="Cambria"/>
                <a:sym typeface="Cambria"/>
              </a:rPr>
              <a:t>deploy on a server and interface json</a:t>
            </a:r>
            <a:endParaRPr dirty="0"/>
          </a:p>
          <a:p>
            <a:pPr marL="514350" marR="0" lvl="0" indent="-514350" algn="l" rtl="0">
              <a:spcBef>
                <a:spcPts val="0"/>
              </a:spcBef>
              <a:spcAft>
                <a:spcPts val="0"/>
              </a:spcAft>
              <a:buClr>
                <a:schemeClr val="lt1"/>
              </a:buClr>
              <a:buSzPts val="2800"/>
              <a:buFont typeface="Cambria"/>
              <a:buAutoNum type="arabicPeriod"/>
            </a:pPr>
            <a:r>
              <a:rPr lang="en-US" sz="2800" dirty="0">
                <a:solidFill>
                  <a:schemeClr val="lt1"/>
                </a:solidFill>
                <a:latin typeface="Cambria"/>
                <a:ea typeface="Cambria"/>
                <a:cs typeface="Cambria"/>
                <a:sym typeface="Cambria"/>
              </a:rPr>
              <a:t> Use PYQT to do a simple GUI to do real-time stress detection</a:t>
            </a:r>
            <a:endParaRPr dirty="0"/>
          </a:p>
          <a:p>
            <a:pPr marL="0" marR="0" lvl="0" indent="0" algn="l" rtl="0">
              <a:spcBef>
                <a:spcPts val="0"/>
              </a:spcBef>
              <a:spcAft>
                <a:spcPts val="0"/>
              </a:spcAft>
              <a:buNone/>
            </a:pPr>
            <a:endParaRPr sz="2800" dirty="0">
              <a:solidFill>
                <a:schemeClr val="lt1"/>
              </a:solidFill>
              <a:latin typeface="Cambria"/>
              <a:ea typeface="Cambria"/>
              <a:cs typeface="Cambria"/>
              <a:sym typeface="Cambria"/>
            </a:endParaRPr>
          </a:p>
          <a:p>
            <a:pPr marL="0" marR="0" lvl="0" indent="0" algn="l" rtl="0">
              <a:spcBef>
                <a:spcPts val="0"/>
              </a:spcBef>
              <a:spcAft>
                <a:spcPts val="0"/>
              </a:spcAft>
              <a:buNone/>
            </a:pPr>
            <a:r>
              <a:rPr lang="en-US" sz="2800" dirty="0">
                <a:solidFill>
                  <a:schemeClr val="lt1"/>
                </a:solidFill>
                <a:latin typeface="Cambria"/>
                <a:ea typeface="Cambria"/>
                <a:cs typeface="Cambria"/>
                <a:sym typeface="Cambria"/>
              </a:rPr>
              <a:t>Possible Application</a:t>
            </a:r>
            <a:endParaRPr dirty="0"/>
          </a:p>
          <a:p>
            <a:pPr marL="514350" lvl="0" indent="-514350">
              <a:buClr>
                <a:schemeClr val="lt1"/>
              </a:buClr>
              <a:buSzPts val="2800"/>
              <a:buFont typeface="Cambria"/>
              <a:buAutoNum type="arabicPeriod"/>
            </a:pPr>
            <a:r>
              <a:rPr lang="en-US" sz="2800" dirty="0">
                <a:solidFill>
                  <a:schemeClr val="lt1"/>
                </a:solidFill>
                <a:latin typeface="Cambria"/>
                <a:ea typeface="Cambria"/>
                <a:cs typeface="Cambria"/>
                <a:sym typeface="Cambria"/>
              </a:rPr>
              <a:t>Using the emotion recognition model together with psychology chatbot to create a  virtual psychological consultant.</a:t>
            </a:r>
            <a:endParaRPr dirty="0"/>
          </a:p>
          <a:p>
            <a:pPr marL="514350" marR="0" lvl="0" indent="-514350" algn="l" rtl="0">
              <a:spcBef>
                <a:spcPts val="0"/>
              </a:spcBef>
              <a:spcAft>
                <a:spcPts val="0"/>
              </a:spcAft>
              <a:buClr>
                <a:schemeClr val="lt1"/>
              </a:buClr>
              <a:buSzPts val="2800"/>
              <a:buFont typeface="Cambria"/>
              <a:buAutoNum type="arabicPeriod"/>
            </a:pPr>
            <a:r>
              <a:rPr lang="en-US" sz="2800" dirty="0">
                <a:solidFill>
                  <a:schemeClr val="lt1"/>
                </a:solidFill>
                <a:latin typeface="Cambria"/>
                <a:ea typeface="Cambria"/>
                <a:cs typeface="Cambria"/>
                <a:sym typeface="Cambria"/>
              </a:rPr>
              <a:t> Using the emotion recognition model to record the feelings/feedback of viewers when we are having ZOOM courses</a:t>
            </a:r>
            <a:endParaRPr dirty="0"/>
          </a:p>
          <a:p>
            <a:pPr marL="514350" marR="0" lvl="0" indent="-336550" algn="l" rtl="0">
              <a:spcBef>
                <a:spcPts val="0"/>
              </a:spcBef>
              <a:spcAft>
                <a:spcPts val="0"/>
              </a:spcAft>
              <a:buClr>
                <a:schemeClr val="dk1"/>
              </a:buClr>
              <a:buSzPts val="2800"/>
              <a:buFont typeface="Cambria"/>
              <a:buNone/>
            </a:pPr>
            <a:endParaRPr sz="2800" dirty="0">
              <a:solidFill>
                <a:schemeClr val="lt1"/>
              </a:solidFill>
              <a:latin typeface="Cambria"/>
              <a:ea typeface="Cambria"/>
              <a:cs typeface="Cambria"/>
              <a:sym typeface="Cambria"/>
            </a:endParaRPr>
          </a:p>
        </p:txBody>
      </p:sp>
    </p:spTree>
  </p:cSld>
  <p:clrMapOvr>
    <a:masterClrMapping/>
  </p:clrMapOvr>
  <mc:AlternateContent xmlns:mc="http://schemas.openxmlformats.org/markup-compatibility/2006" xmlns:p14="http://schemas.microsoft.com/office/powerpoint/2010/main">
    <mc:Choice Requires="p14">
      <p:transition spd="slow" p14:dur="2000" advTm="35698"/>
    </mc:Choice>
    <mc:Fallback xmlns="">
      <p:transition spd="slow" advTm="35698"/>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581"/>
        <p:cNvGrpSpPr/>
        <p:nvPr/>
      </p:nvGrpSpPr>
      <p:grpSpPr>
        <a:xfrm>
          <a:off x="0" y="0"/>
          <a:ext cx="0" cy="0"/>
          <a:chOff x="0" y="0"/>
          <a:chExt cx="0" cy="0"/>
        </a:xfrm>
      </p:grpSpPr>
      <p:sp>
        <p:nvSpPr>
          <p:cNvPr id="2582" name="Google Shape;2582;p64"/>
          <p:cNvSpPr/>
          <p:nvPr/>
        </p:nvSpPr>
        <p:spPr>
          <a:xfrm>
            <a:off x="4352429" y="798326"/>
            <a:ext cx="3451880" cy="3451878"/>
          </a:xfrm>
          <a:prstGeom prst="ellipse">
            <a:avLst/>
          </a:prstGeom>
          <a:blipFill rotWithShape="1">
            <a:blip r:embed="rId3">
              <a:alphaModFix/>
            </a:blip>
            <a:stretch>
              <a:fillRect/>
            </a:stretch>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mbria"/>
              <a:ea typeface="Cambria"/>
              <a:cs typeface="Cambria"/>
              <a:sym typeface="Cambria"/>
            </a:endParaRPr>
          </a:p>
        </p:txBody>
      </p:sp>
      <p:grpSp>
        <p:nvGrpSpPr>
          <p:cNvPr id="2583" name="Google Shape;2583;p64"/>
          <p:cNvGrpSpPr/>
          <p:nvPr/>
        </p:nvGrpSpPr>
        <p:grpSpPr>
          <a:xfrm>
            <a:off x="4106879" y="641245"/>
            <a:ext cx="3651354" cy="3637638"/>
            <a:chOff x="2801258" y="450850"/>
            <a:chExt cx="5916613" cy="5894388"/>
          </a:xfrm>
        </p:grpSpPr>
        <p:sp>
          <p:nvSpPr>
            <p:cNvPr id="2584" name="Google Shape;2584;p64"/>
            <p:cNvSpPr/>
            <p:nvPr/>
          </p:nvSpPr>
          <p:spPr>
            <a:xfrm>
              <a:off x="2801258" y="450850"/>
              <a:ext cx="5916613" cy="5894388"/>
            </a:xfrm>
            <a:custGeom>
              <a:avLst/>
              <a:gdLst/>
              <a:ahLst/>
              <a:cxnLst/>
              <a:rect l="l" t="t" r="r" b="b"/>
              <a:pathLst>
                <a:path w="3727" h="3713" extrusionOk="0">
                  <a:moveTo>
                    <a:pt x="2229" y="3713"/>
                  </a:moveTo>
                  <a:lnTo>
                    <a:pt x="1448" y="3699"/>
                  </a:lnTo>
                  <a:lnTo>
                    <a:pt x="745" y="3373"/>
                  </a:lnTo>
                  <a:lnTo>
                    <a:pt x="234" y="2783"/>
                  </a:lnTo>
                  <a:lnTo>
                    <a:pt x="0" y="2038"/>
                  </a:lnTo>
                  <a:lnTo>
                    <a:pt x="99" y="1264"/>
                  </a:lnTo>
                  <a:lnTo>
                    <a:pt x="496" y="596"/>
                  </a:lnTo>
                  <a:lnTo>
                    <a:pt x="1135" y="149"/>
                  </a:lnTo>
                  <a:lnTo>
                    <a:pt x="1902" y="0"/>
                  </a:lnTo>
                  <a:lnTo>
                    <a:pt x="2655" y="170"/>
                  </a:lnTo>
                  <a:lnTo>
                    <a:pt x="3279" y="639"/>
                  </a:lnTo>
                  <a:lnTo>
                    <a:pt x="3663" y="1320"/>
                  </a:lnTo>
                  <a:lnTo>
                    <a:pt x="3727" y="2102"/>
                  </a:lnTo>
                  <a:lnTo>
                    <a:pt x="3478" y="2833"/>
                  </a:lnTo>
                  <a:lnTo>
                    <a:pt x="2946" y="3408"/>
                  </a:lnTo>
                  <a:lnTo>
                    <a:pt x="2229" y="3713"/>
                  </a:lnTo>
                  <a:close/>
                </a:path>
              </a:pathLst>
            </a:custGeom>
            <a:noFill/>
            <a:ln w="9525" cap="rnd" cmpd="sng">
              <a:solidFill>
                <a:srgbClr val="D8D8D8">
                  <a:alpha val="32941"/>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mbria"/>
                <a:ea typeface="Cambria"/>
                <a:cs typeface="Cambria"/>
                <a:sym typeface="Cambria"/>
              </a:endParaRPr>
            </a:p>
          </p:txBody>
        </p:sp>
        <p:grpSp>
          <p:nvGrpSpPr>
            <p:cNvPr id="2585" name="Google Shape;2585;p64"/>
            <p:cNvGrpSpPr/>
            <p:nvPr/>
          </p:nvGrpSpPr>
          <p:grpSpPr>
            <a:xfrm>
              <a:off x="2801258" y="450850"/>
              <a:ext cx="5815012" cy="5894388"/>
              <a:chOff x="2801258" y="450850"/>
              <a:chExt cx="5815012" cy="5894388"/>
            </a:xfrm>
          </p:grpSpPr>
          <p:cxnSp>
            <p:nvCxnSpPr>
              <p:cNvPr id="2586" name="Google Shape;2586;p64"/>
              <p:cNvCxnSpPr/>
              <p:nvPr/>
            </p:nvCxnSpPr>
            <p:spPr>
              <a:xfrm>
                <a:off x="4603070" y="687388"/>
                <a:ext cx="3403600" cy="777875"/>
              </a:xfrm>
              <a:prstGeom prst="straightConnector1">
                <a:avLst/>
              </a:prstGeom>
              <a:solidFill>
                <a:schemeClr val="lt1"/>
              </a:solidFill>
              <a:ln w="9525" cap="rnd" cmpd="sng">
                <a:solidFill>
                  <a:srgbClr val="D8D8D8">
                    <a:alpha val="32941"/>
                  </a:srgbClr>
                </a:solidFill>
                <a:prstDash val="solid"/>
                <a:round/>
                <a:headEnd type="oval" w="med" len="med"/>
                <a:tailEnd type="oval" w="med" len="med"/>
              </a:ln>
            </p:spPr>
          </p:cxnSp>
          <p:cxnSp>
            <p:nvCxnSpPr>
              <p:cNvPr id="2587" name="Google Shape;2587;p64"/>
              <p:cNvCxnSpPr/>
              <p:nvPr/>
            </p:nvCxnSpPr>
            <p:spPr>
              <a:xfrm>
                <a:off x="8006670" y="1465263"/>
                <a:ext cx="315913" cy="3482975"/>
              </a:xfrm>
              <a:prstGeom prst="straightConnector1">
                <a:avLst/>
              </a:prstGeom>
              <a:solidFill>
                <a:schemeClr val="lt1"/>
              </a:solidFill>
              <a:ln w="9525" cap="rnd" cmpd="sng">
                <a:solidFill>
                  <a:srgbClr val="D8D8D8">
                    <a:alpha val="32941"/>
                  </a:srgbClr>
                </a:solidFill>
                <a:prstDash val="solid"/>
                <a:round/>
                <a:headEnd type="oval" w="med" len="med"/>
                <a:tailEnd type="oval" w="med" len="med"/>
              </a:ln>
            </p:spPr>
          </p:cxnSp>
          <p:cxnSp>
            <p:nvCxnSpPr>
              <p:cNvPr id="2588" name="Google Shape;2588;p64"/>
              <p:cNvCxnSpPr/>
              <p:nvPr/>
            </p:nvCxnSpPr>
            <p:spPr>
              <a:xfrm flipH="1">
                <a:off x="5099958" y="4948238"/>
                <a:ext cx="3222625" cy="1374775"/>
              </a:xfrm>
              <a:prstGeom prst="straightConnector1">
                <a:avLst/>
              </a:prstGeom>
              <a:solidFill>
                <a:schemeClr val="lt1"/>
              </a:solidFill>
              <a:ln w="9525" cap="rnd" cmpd="sng">
                <a:solidFill>
                  <a:srgbClr val="D8D8D8">
                    <a:alpha val="32941"/>
                  </a:srgbClr>
                </a:solidFill>
                <a:prstDash val="solid"/>
                <a:round/>
                <a:headEnd type="oval" w="med" len="med"/>
                <a:tailEnd type="oval" w="med" len="med"/>
              </a:ln>
            </p:spPr>
          </p:cxnSp>
          <p:cxnSp>
            <p:nvCxnSpPr>
              <p:cNvPr id="2589" name="Google Shape;2589;p64"/>
              <p:cNvCxnSpPr/>
              <p:nvPr/>
            </p:nvCxnSpPr>
            <p:spPr>
              <a:xfrm rot="10800000">
                <a:off x="2801258" y="3686175"/>
                <a:ext cx="2298700" cy="2636838"/>
              </a:xfrm>
              <a:prstGeom prst="straightConnector1">
                <a:avLst/>
              </a:prstGeom>
              <a:solidFill>
                <a:schemeClr val="lt1"/>
              </a:solidFill>
              <a:ln w="9525" cap="rnd" cmpd="sng">
                <a:solidFill>
                  <a:srgbClr val="D8D8D8">
                    <a:alpha val="32941"/>
                  </a:srgbClr>
                </a:solidFill>
                <a:prstDash val="solid"/>
                <a:round/>
                <a:headEnd type="oval" w="med" len="med"/>
                <a:tailEnd type="oval" w="med" len="med"/>
              </a:ln>
            </p:spPr>
          </p:cxnSp>
          <p:cxnSp>
            <p:nvCxnSpPr>
              <p:cNvPr id="2590" name="Google Shape;2590;p64"/>
              <p:cNvCxnSpPr/>
              <p:nvPr/>
            </p:nvCxnSpPr>
            <p:spPr>
              <a:xfrm rot="10800000" flipH="1">
                <a:off x="2801258" y="687388"/>
                <a:ext cx="1801813" cy="2998788"/>
              </a:xfrm>
              <a:prstGeom prst="straightConnector1">
                <a:avLst/>
              </a:prstGeom>
              <a:solidFill>
                <a:schemeClr val="lt1"/>
              </a:solidFill>
              <a:ln w="9525" cap="rnd" cmpd="sng">
                <a:solidFill>
                  <a:srgbClr val="D8D8D8">
                    <a:alpha val="32941"/>
                  </a:srgbClr>
                </a:solidFill>
                <a:prstDash val="solid"/>
                <a:round/>
                <a:headEnd type="oval" w="med" len="med"/>
                <a:tailEnd type="oval" w="med" len="med"/>
              </a:ln>
            </p:spPr>
          </p:cxnSp>
          <p:cxnSp>
            <p:nvCxnSpPr>
              <p:cNvPr id="2591" name="Google Shape;2591;p64"/>
              <p:cNvCxnSpPr/>
              <p:nvPr/>
            </p:nvCxnSpPr>
            <p:spPr>
              <a:xfrm>
                <a:off x="5820683" y="450850"/>
                <a:ext cx="180975" cy="552450"/>
              </a:xfrm>
              <a:prstGeom prst="straightConnector1">
                <a:avLst/>
              </a:prstGeom>
              <a:solidFill>
                <a:schemeClr val="lt1"/>
              </a:solidFill>
              <a:ln w="9525" cap="rnd" cmpd="sng">
                <a:solidFill>
                  <a:srgbClr val="D8D8D8">
                    <a:alpha val="32941"/>
                  </a:srgbClr>
                </a:solidFill>
                <a:prstDash val="solid"/>
                <a:round/>
                <a:headEnd type="oval" w="med" len="med"/>
                <a:tailEnd type="oval" w="med" len="med"/>
              </a:ln>
            </p:spPr>
          </p:cxnSp>
          <p:cxnSp>
            <p:nvCxnSpPr>
              <p:cNvPr id="2592" name="Google Shape;2592;p64"/>
              <p:cNvCxnSpPr/>
              <p:nvPr/>
            </p:nvCxnSpPr>
            <p:spPr>
              <a:xfrm rot="10800000" flipH="1">
                <a:off x="6001658" y="720725"/>
                <a:ext cx="1014413" cy="282575"/>
              </a:xfrm>
              <a:prstGeom prst="straightConnector1">
                <a:avLst/>
              </a:prstGeom>
              <a:solidFill>
                <a:schemeClr val="lt1"/>
              </a:solidFill>
              <a:ln w="9525" cap="rnd" cmpd="sng">
                <a:solidFill>
                  <a:srgbClr val="D8D8D8">
                    <a:alpha val="32941"/>
                  </a:srgbClr>
                </a:solidFill>
                <a:prstDash val="solid"/>
                <a:round/>
                <a:headEnd type="oval" w="med" len="med"/>
                <a:tailEnd type="oval" w="med" len="med"/>
              </a:ln>
            </p:spPr>
          </p:cxnSp>
          <p:cxnSp>
            <p:nvCxnSpPr>
              <p:cNvPr id="2593" name="Google Shape;2593;p64"/>
              <p:cNvCxnSpPr/>
              <p:nvPr/>
            </p:nvCxnSpPr>
            <p:spPr>
              <a:xfrm flipH="1">
                <a:off x="8165420" y="2546350"/>
                <a:ext cx="450850" cy="665163"/>
              </a:xfrm>
              <a:prstGeom prst="straightConnector1">
                <a:avLst/>
              </a:prstGeom>
              <a:solidFill>
                <a:schemeClr val="lt1"/>
              </a:solidFill>
              <a:ln w="9525" cap="rnd" cmpd="sng">
                <a:solidFill>
                  <a:srgbClr val="D8D8D8">
                    <a:alpha val="32941"/>
                  </a:srgbClr>
                </a:solidFill>
                <a:prstDash val="solid"/>
                <a:round/>
                <a:headEnd type="oval" w="med" len="med"/>
                <a:tailEnd type="oval" w="med" len="med"/>
              </a:ln>
            </p:spPr>
          </p:cxnSp>
          <p:cxnSp>
            <p:nvCxnSpPr>
              <p:cNvPr id="2594" name="Google Shape;2594;p64"/>
              <p:cNvCxnSpPr/>
              <p:nvPr/>
            </p:nvCxnSpPr>
            <p:spPr>
              <a:xfrm rot="10800000">
                <a:off x="6711270" y="5635625"/>
                <a:ext cx="766763" cy="225425"/>
              </a:xfrm>
              <a:prstGeom prst="straightConnector1">
                <a:avLst/>
              </a:prstGeom>
              <a:solidFill>
                <a:schemeClr val="lt1"/>
              </a:solidFill>
              <a:ln w="9525" cap="rnd" cmpd="sng">
                <a:solidFill>
                  <a:srgbClr val="D8D8D8">
                    <a:alpha val="32941"/>
                  </a:srgbClr>
                </a:solidFill>
                <a:prstDash val="solid"/>
                <a:round/>
                <a:headEnd type="oval" w="med" len="med"/>
                <a:tailEnd type="oval" w="med" len="med"/>
              </a:ln>
            </p:spPr>
          </p:cxnSp>
          <p:cxnSp>
            <p:nvCxnSpPr>
              <p:cNvPr id="2595" name="Google Shape;2595;p64"/>
              <p:cNvCxnSpPr/>
              <p:nvPr/>
            </p:nvCxnSpPr>
            <p:spPr>
              <a:xfrm flipH="1">
                <a:off x="6339795" y="5635625"/>
                <a:ext cx="371475" cy="709613"/>
              </a:xfrm>
              <a:prstGeom prst="straightConnector1">
                <a:avLst/>
              </a:prstGeom>
              <a:solidFill>
                <a:schemeClr val="lt1"/>
              </a:solidFill>
              <a:ln w="9525" cap="rnd" cmpd="sng">
                <a:solidFill>
                  <a:srgbClr val="D8D8D8">
                    <a:alpha val="32941"/>
                  </a:srgbClr>
                </a:solidFill>
                <a:prstDash val="solid"/>
                <a:round/>
                <a:headEnd type="oval" w="med" len="med"/>
                <a:tailEnd type="oval" w="med" len="med"/>
              </a:ln>
            </p:spPr>
          </p:cxnSp>
          <p:cxnSp>
            <p:nvCxnSpPr>
              <p:cNvPr id="2596" name="Google Shape;2596;p64"/>
              <p:cNvCxnSpPr/>
              <p:nvPr/>
            </p:nvCxnSpPr>
            <p:spPr>
              <a:xfrm rot="10800000" flipH="1">
                <a:off x="3983945" y="5060950"/>
                <a:ext cx="22225" cy="744538"/>
              </a:xfrm>
              <a:prstGeom prst="straightConnector1">
                <a:avLst/>
              </a:prstGeom>
              <a:solidFill>
                <a:schemeClr val="lt1"/>
              </a:solidFill>
              <a:ln w="9525" cap="rnd" cmpd="sng">
                <a:solidFill>
                  <a:srgbClr val="D8D8D8">
                    <a:alpha val="32941"/>
                  </a:srgbClr>
                </a:solidFill>
                <a:prstDash val="solid"/>
                <a:round/>
                <a:headEnd type="oval" w="med" len="med"/>
                <a:tailEnd type="oval" w="med" len="med"/>
              </a:ln>
            </p:spPr>
          </p:cxnSp>
          <p:cxnSp>
            <p:nvCxnSpPr>
              <p:cNvPr id="2597" name="Google Shape;2597;p64"/>
              <p:cNvCxnSpPr/>
              <p:nvPr/>
            </p:nvCxnSpPr>
            <p:spPr>
              <a:xfrm rot="10800000">
                <a:off x="3172733" y="4868863"/>
                <a:ext cx="833438" cy="192088"/>
              </a:xfrm>
              <a:prstGeom prst="straightConnector1">
                <a:avLst/>
              </a:prstGeom>
              <a:solidFill>
                <a:schemeClr val="lt1"/>
              </a:solidFill>
              <a:ln w="9525" cap="rnd" cmpd="sng">
                <a:solidFill>
                  <a:srgbClr val="D8D8D8">
                    <a:alpha val="32941"/>
                  </a:srgbClr>
                </a:solidFill>
                <a:prstDash val="solid"/>
                <a:round/>
                <a:headEnd type="oval" w="med" len="med"/>
                <a:tailEnd type="oval" w="med" len="med"/>
              </a:ln>
            </p:spPr>
          </p:cxnSp>
          <p:cxnSp>
            <p:nvCxnSpPr>
              <p:cNvPr id="2598" name="Google Shape;2598;p64"/>
              <p:cNvCxnSpPr/>
              <p:nvPr/>
            </p:nvCxnSpPr>
            <p:spPr>
              <a:xfrm flipH="1">
                <a:off x="2958420" y="2185988"/>
                <a:ext cx="742950" cy="271463"/>
              </a:xfrm>
              <a:prstGeom prst="straightConnector1">
                <a:avLst/>
              </a:prstGeom>
              <a:solidFill>
                <a:schemeClr val="lt1"/>
              </a:solidFill>
              <a:ln w="9525" cap="rnd" cmpd="sng">
                <a:solidFill>
                  <a:srgbClr val="D8D8D8">
                    <a:alpha val="32941"/>
                  </a:srgbClr>
                </a:solidFill>
                <a:prstDash val="solid"/>
                <a:round/>
                <a:headEnd type="oval" w="med" len="med"/>
                <a:tailEnd type="oval" w="med" len="med"/>
              </a:ln>
            </p:spPr>
          </p:cxnSp>
          <p:cxnSp>
            <p:nvCxnSpPr>
              <p:cNvPr id="2599" name="Google Shape;2599;p64"/>
              <p:cNvCxnSpPr/>
              <p:nvPr/>
            </p:nvCxnSpPr>
            <p:spPr>
              <a:xfrm rot="10800000">
                <a:off x="3588658" y="1397000"/>
                <a:ext cx="112713" cy="788988"/>
              </a:xfrm>
              <a:prstGeom prst="straightConnector1">
                <a:avLst/>
              </a:prstGeom>
              <a:solidFill>
                <a:schemeClr val="lt1"/>
              </a:solidFill>
              <a:ln w="9525" cap="rnd" cmpd="sng">
                <a:solidFill>
                  <a:srgbClr val="D8D8D8">
                    <a:alpha val="32941"/>
                  </a:srgbClr>
                </a:solidFill>
                <a:prstDash val="solid"/>
                <a:round/>
                <a:headEnd type="oval" w="med" len="med"/>
                <a:tailEnd type="oval" w="med" len="med"/>
              </a:ln>
            </p:spPr>
          </p:cxnSp>
          <p:cxnSp>
            <p:nvCxnSpPr>
              <p:cNvPr id="2600" name="Google Shape;2600;p64"/>
              <p:cNvCxnSpPr/>
              <p:nvPr/>
            </p:nvCxnSpPr>
            <p:spPr>
              <a:xfrm rot="10800000">
                <a:off x="3701370" y="2185988"/>
                <a:ext cx="304800" cy="2874963"/>
              </a:xfrm>
              <a:prstGeom prst="straightConnector1">
                <a:avLst/>
              </a:prstGeom>
              <a:solidFill>
                <a:schemeClr val="lt1"/>
              </a:solidFill>
              <a:ln w="9525" cap="rnd" cmpd="sng">
                <a:solidFill>
                  <a:srgbClr val="D8D8D8">
                    <a:alpha val="32941"/>
                  </a:srgbClr>
                </a:solidFill>
                <a:prstDash val="solid"/>
                <a:round/>
                <a:headEnd type="oval" w="med" len="med"/>
                <a:tailEnd type="oval" w="med" len="med"/>
              </a:ln>
            </p:spPr>
          </p:cxnSp>
          <p:cxnSp>
            <p:nvCxnSpPr>
              <p:cNvPr id="2601" name="Google Shape;2601;p64"/>
              <p:cNvCxnSpPr/>
              <p:nvPr/>
            </p:nvCxnSpPr>
            <p:spPr>
              <a:xfrm rot="10800000" flipH="1">
                <a:off x="3701370" y="1003300"/>
                <a:ext cx="2300288" cy="1182688"/>
              </a:xfrm>
              <a:prstGeom prst="straightConnector1">
                <a:avLst/>
              </a:prstGeom>
              <a:solidFill>
                <a:schemeClr val="lt1"/>
              </a:solidFill>
              <a:ln w="9525" cap="rnd" cmpd="sng">
                <a:solidFill>
                  <a:srgbClr val="D8D8D8">
                    <a:alpha val="32941"/>
                  </a:srgbClr>
                </a:solidFill>
                <a:prstDash val="solid"/>
                <a:round/>
                <a:headEnd type="oval" w="med" len="med"/>
                <a:tailEnd type="oval" w="med" len="med"/>
              </a:ln>
            </p:spPr>
          </p:cxnSp>
          <p:cxnSp>
            <p:nvCxnSpPr>
              <p:cNvPr id="2602" name="Google Shape;2602;p64"/>
              <p:cNvCxnSpPr/>
              <p:nvPr/>
            </p:nvCxnSpPr>
            <p:spPr>
              <a:xfrm>
                <a:off x="6001658" y="1003300"/>
                <a:ext cx="2163763" cy="2208213"/>
              </a:xfrm>
              <a:prstGeom prst="straightConnector1">
                <a:avLst/>
              </a:prstGeom>
              <a:solidFill>
                <a:schemeClr val="lt1"/>
              </a:solidFill>
              <a:ln w="9525" cap="rnd" cmpd="sng">
                <a:solidFill>
                  <a:srgbClr val="D8D8D8">
                    <a:alpha val="32941"/>
                  </a:srgbClr>
                </a:solidFill>
                <a:prstDash val="solid"/>
                <a:round/>
                <a:headEnd type="oval" w="med" len="med"/>
                <a:tailEnd type="oval" w="med" len="med"/>
              </a:ln>
            </p:spPr>
          </p:cxnSp>
          <p:cxnSp>
            <p:nvCxnSpPr>
              <p:cNvPr id="2603" name="Google Shape;2603;p64"/>
              <p:cNvCxnSpPr/>
              <p:nvPr/>
            </p:nvCxnSpPr>
            <p:spPr>
              <a:xfrm flipH="1">
                <a:off x="6711270" y="3211513"/>
                <a:ext cx="1454150" cy="2424113"/>
              </a:xfrm>
              <a:prstGeom prst="straightConnector1">
                <a:avLst/>
              </a:prstGeom>
              <a:solidFill>
                <a:schemeClr val="lt1"/>
              </a:solidFill>
              <a:ln w="9525" cap="rnd" cmpd="sng">
                <a:solidFill>
                  <a:srgbClr val="D8D8D8">
                    <a:alpha val="32941"/>
                  </a:srgbClr>
                </a:solidFill>
                <a:prstDash val="solid"/>
                <a:round/>
                <a:headEnd type="oval" w="med" len="med"/>
                <a:tailEnd type="oval" w="med" len="med"/>
              </a:ln>
            </p:spPr>
          </p:cxnSp>
          <p:cxnSp>
            <p:nvCxnSpPr>
              <p:cNvPr id="2604" name="Google Shape;2604;p64"/>
              <p:cNvCxnSpPr/>
              <p:nvPr/>
            </p:nvCxnSpPr>
            <p:spPr>
              <a:xfrm rot="10800000">
                <a:off x="4006170" y="5060950"/>
                <a:ext cx="2705100" cy="574675"/>
              </a:xfrm>
              <a:prstGeom prst="straightConnector1">
                <a:avLst/>
              </a:prstGeom>
              <a:solidFill>
                <a:schemeClr val="lt1"/>
              </a:solidFill>
              <a:ln w="9525" cap="rnd" cmpd="sng">
                <a:solidFill>
                  <a:srgbClr val="D8D8D8">
                    <a:alpha val="32941"/>
                  </a:srgbClr>
                </a:solidFill>
                <a:prstDash val="solid"/>
                <a:round/>
                <a:headEnd type="oval" w="med" len="med"/>
                <a:tailEnd type="oval" w="med" len="med"/>
              </a:ln>
            </p:spPr>
          </p:cxnSp>
          <p:cxnSp>
            <p:nvCxnSpPr>
              <p:cNvPr id="2605" name="Google Shape;2605;p64"/>
              <p:cNvCxnSpPr/>
              <p:nvPr/>
            </p:nvCxnSpPr>
            <p:spPr>
              <a:xfrm flipH="1">
                <a:off x="7162120" y="1465263"/>
                <a:ext cx="844550" cy="720725"/>
              </a:xfrm>
              <a:prstGeom prst="straightConnector1">
                <a:avLst/>
              </a:prstGeom>
              <a:solidFill>
                <a:schemeClr val="lt1"/>
              </a:solidFill>
              <a:ln w="9525" cap="rnd" cmpd="sng">
                <a:solidFill>
                  <a:srgbClr val="D8D8D8">
                    <a:alpha val="32941"/>
                  </a:srgbClr>
                </a:solidFill>
                <a:prstDash val="solid"/>
                <a:round/>
                <a:headEnd type="oval" w="med" len="med"/>
                <a:tailEnd type="oval" w="med" len="med"/>
              </a:ln>
            </p:spPr>
          </p:cxnSp>
          <p:cxnSp>
            <p:nvCxnSpPr>
              <p:cNvPr id="2606" name="Google Shape;2606;p64"/>
              <p:cNvCxnSpPr/>
              <p:nvPr/>
            </p:nvCxnSpPr>
            <p:spPr>
              <a:xfrm flipH="1">
                <a:off x="6711270" y="2185988"/>
                <a:ext cx="450850" cy="3449638"/>
              </a:xfrm>
              <a:prstGeom prst="straightConnector1">
                <a:avLst/>
              </a:prstGeom>
              <a:solidFill>
                <a:schemeClr val="lt1"/>
              </a:solidFill>
              <a:ln w="9525" cap="rnd" cmpd="sng">
                <a:solidFill>
                  <a:srgbClr val="D8D8D8">
                    <a:alpha val="32941"/>
                  </a:srgbClr>
                </a:solidFill>
                <a:prstDash val="solid"/>
                <a:round/>
                <a:headEnd type="oval" w="med" len="med"/>
                <a:tailEnd type="oval" w="med" len="med"/>
              </a:ln>
            </p:spPr>
          </p:cxnSp>
          <p:cxnSp>
            <p:nvCxnSpPr>
              <p:cNvPr id="2607" name="Google Shape;2607;p64"/>
              <p:cNvCxnSpPr/>
              <p:nvPr/>
            </p:nvCxnSpPr>
            <p:spPr>
              <a:xfrm rot="10800000">
                <a:off x="3701370" y="2185988"/>
                <a:ext cx="3009900" cy="3449638"/>
              </a:xfrm>
              <a:prstGeom prst="straightConnector1">
                <a:avLst/>
              </a:prstGeom>
              <a:solidFill>
                <a:schemeClr val="lt1"/>
              </a:solidFill>
              <a:ln w="9525" cap="rnd" cmpd="sng">
                <a:solidFill>
                  <a:srgbClr val="D8D8D8">
                    <a:alpha val="32941"/>
                  </a:srgbClr>
                </a:solidFill>
                <a:prstDash val="solid"/>
                <a:round/>
                <a:headEnd type="oval" w="med" len="med"/>
                <a:tailEnd type="oval" w="med" len="med"/>
              </a:ln>
            </p:spPr>
          </p:cxnSp>
          <p:cxnSp>
            <p:nvCxnSpPr>
              <p:cNvPr id="2608" name="Google Shape;2608;p64"/>
              <p:cNvCxnSpPr/>
              <p:nvPr/>
            </p:nvCxnSpPr>
            <p:spPr>
              <a:xfrm rot="10800000" flipH="1">
                <a:off x="4006170" y="3494088"/>
                <a:ext cx="833438" cy="1566863"/>
              </a:xfrm>
              <a:prstGeom prst="straightConnector1">
                <a:avLst/>
              </a:prstGeom>
              <a:solidFill>
                <a:schemeClr val="lt1"/>
              </a:solidFill>
              <a:ln w="9525" cap="rnd" cmpd="sng">
                <a:solidFill>
                  <a:srgbClr val="D8D8D8">
                    <a:alpha val="32941"/>
                  </a:srgbClr>
                </a:solidFill>
                <a:prstDash val="solid"/>
                <a:round/>
                <a:headEnd type="oval" w="med" len="med"/>
                <a:tailEnd type="oval" w="med" len="med"/>
              </a:ln>
            </p:spPr>
          </p:cxnSp>
          <p:cxnSp>
            <p:nvCxnSpPr>
              <p:cNvPr id="2609" name="Google Shape;2609;p64"/>
              <p:cNvCxnSpPr/>
              <p:nvPr/>
            </p:nvCxnSpPr>
            <p:spPr>
              <a:xfrm flipH="1">
                <a:off x="4839608" y="1003300"/>
                <a:ext cx="1162050" cy="2490788"/>
              </a:xfrm>
              <a:prstGeom prst="straightConnector1">
                <a:avLst/>
              </a:prstGeom>
              <a:solidFill>
                <a:schemeClr val="lt1"/>
              </a:solidFill>
              <a:ln w="9525" cap="rnd" cmpd="sng">
                <a:solidFill>
                  <a:srgbClr val="D8D8D8">
                    <a:alpha val="32941"/>
                  </a:srgbClr>
                </a:solidFill>
                <a:prstDash val="solid"/>
                <a:round/>
                <a:headEnd type="oval" w="med" len="med"/>
                <a:tailEnd type="oval" w="med" len="med"/>
              </a:ln>
            </p:spPr>
          </p:cxnSp>
          <p:cxnSp>
            <p:nvCxnSpPr>
              <p:cNvPr id="2610" name="Google Shape;2610;p64"/>
              <p:cNvCxnSpPr/>
              <p:nvPr/>
            </p:nvCxnSpPr>
            <p:spPr>
              <a:xfrm rot="10800000">
                <a:off x="3701370" y="2185988"/>
                <a:ext cx="1624013" cy="271463"/>
              </a:xfrm>
              <a:prstGeom prst="straightConnector1">
                <a:avLst/>
              </a:prstGeom>
              <a:solidFill>
                <a:schemeClr val="lt1"/>
              </a:solidFill>
              <a:ln w="9525" cap="rnd" cmpd="sng">
                <a:solidFill>
                  <a:srgbClr val="D8D8D8">
                    <a:alpha val="32941"/>
                  </a:srgbClr>
                </a:solidFill>
                <a:prstDash val="solid"/>
                <a:round/>
                <a:headEnd type="oval" w="med" len="med"/>
                <a:tailEnd type="oval" w="med" len="med"/>
              </a:ln>
            </p:spPr>
          </p:cxnSp>
          <p:cxnSp>
            <p:nvCxnSpPr>
              <p:cNvPr id="2611" name="Google Shape;2611;p64"/>
              <p:cNvCxnSpPr/>
              <p:nvPr/>
            </p:nvCxnSpPr>
            <p:spPr>
              <a:xfrm rot="10800000" flipH="1">
                <a:off x="5325383" y="2185988"/>
                <a:ext cx="1836738" cy="271463"/>
              </a:xfrm>
              <a:prstGeom prst="straightConnector1">
                <a:avLst/>
              </a:prstGeom>
              <a:solidFill>
                <a:schemeClr val="lt1"/>
              </a:solidFill>
              <a:ln w="9525" cap="rnd" cmpd="sng">
                <a:solidFill>
                  <a:srgbClr val="D8D8D8">
                    <a:alpha val="32941"/>
                  </a:srgbClr>
                </a:solidFill>
                <a:prstDash val="solid"/>
                <a:round/>
                <a:headEnd type="oval" w="med" len="med"/>
                <a:tailEnd type="oval" w="med" len="med"/>
              </a:ln>
            </p:spPr>
          </p:cxnSp>
          <p:cxnSp>
            <p:nvCxnSpPr>
              <p:cNvPr id="2612" name="Google Shape;2612;p64"/>
              <p:cNvCxnSpPr/>
              <p:nvPr/>
            </p:nvCxnSpPr>
            <p:spPr>
              <a:xfrm rot="10800000">
                <a:off x="5325383" y="2457450"/>
                <a:ext cx="1385888" cy="3178175"/>
              </a:xfrm>
              <a:prstGeom prst="straightConnector1">
                <a:avLst/>
              </a:prstGeom>
              <a:solidFill>
                <a:schemeClr val="lt1"/>
              </a:solidFill>
              <a:ln w="9525" cap="rnd" cmpd="sng">
                <a:solidFill>
                  <a:srgbClr val="D8D8D8">
                    <a:alpha val="32941"/>
                  </a:srgbClr>
                </a:solidFill>
                <a:prstDash val="solid"/>
                <a:round/>
                <a:headEnd type="oval" w="med" len="med"/>
                <a:tailEnd type="oval" w="med" len="med"/>
              </a:ln>
            </p:spPr>
          </p:cxnSp>
        </p:grpSp>
      </p:grpSp>
      <p:sp>
        <p:nvSpPr>
          <p:cNvPr id="2613" name="Google Shape;2613;p64"/>
          <p:cNvSpPr/>
          <p:nvPr/>
        </p:nvSpPr>
        <p:spPr>
          <a:xfrm rot="-925728">
            <a:off x="3677174" y="2313409"/>
            <a:ext cx="4670160" cy="742619"/>
          </a:xfrm>
          <a:custGeom>
            <a:avLst/>
            <a:gdLst/>
            <a:ahLst/>
            <a:cxnLst/>
            <a:rect l="l" t="t" r="r" b="b"/>
            <a:pathLst>
              <a:path w="2336800" h="308906" extrusionOk="0">
                <a:moveTo>
                  <a:pt x="2069995" y="55099"/>
                </a:moveTo>
                <a:cubicBezTo>
                  <a:pt x="2141428" y="66591"/>
                  <a:pt x="2200638" y="79473"/>
                  <a:pt x="2244982" y="93392"/>
                </a:cubicBezTo>
                <a:cubicBezTo>
                  <a:pt x="2304106" y="111952"/>
                  <a:pt x="2336800" y="132357"/>
                  <a:pt x="2336800" y="153776"/>
                </a:cubicBezTo>
                <a:cubicBezTo>
                  <a:pt x="2336801" y="239452"/>
                  <a:pt x="1813690" y="308906"/>
                  <a:pt x="1168400" y="308906"/>
                </a:cubicBezTo>
                <a:cubicBezTo>
                  <a:pt x="523110" y="308906"/>
                  <a:pt x="1" y="239452"/>
                  <a:pt x="0" y="153776"/>
                </a:cubicBezTo>
                <a:cubicBezTo>
                  <a:pt x="0" y="110938"/>
                  <a:pt x="126981" y="38171"/>
                  <a:pt x="372247" y="0"/>
                </a:cubicBezTo>
              </a:path>
            </a:pathLst>
          </a:custGeom>
          <a:noFill/>
          <a:ln w="28575" cap="flat" cmpd="sng">
            <a:solidFill>
              <a:srgbClr val="CCA4AE"/>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mbria"/>
              <a:ea typeface="Cambria"/>
              <a:cs typeface="Cambria"/>
              <a:sym typeface="Cambria"/>
            </a:endParaRPr>
          </a:p>
        </p:txBody>
      </p:sp>
      <p:grpSp>
        <p:nvGrpSpPr>
          <p:cNvPr id="2614" name="Google Shape;2614;p64"/>
          <p:cNvGrpSpPr/>
          <p:nvPr/>
        </p:nvGrpSpPr>
        <p:grpSpPr>
          <a:xfrm rot="1293214">
            <a:off x="7868053" y="2472878"/>
            <a:ext cx="1157280" cy="893198"/>
            <a:chOff x="6334151" y="3939557"/>
            <a:chExt cx="1560090" cy="1204090"/>
          </a:xfrm>
        </p:grpSpPr>
        <p:pic>
          <p:nvPicPr>
            <p:cNvPr id="2615" name="Google Shape;2615;p64"/>
            <p:cNvPicPr preferRelativeResize="0"/>
            <p:nvPr/>
          </p:nvPicPr>
          <p:blipFill rotWithShape="1">
            <a:blip r:embed="rId4">
              <a:alphaModFix/>
            </a:blip>
            <a:srcRect/>
            <a:stretch/>
          </p:blipFill>
          <p:spPr>
            <a:xfrm>
              <a:off x="6502400" y="3939557"/>
              <a:ext cx="1203023" cy="1204090"/>
            </a:xfrm>
            <a:prstGeom prst="rect">
              <a:avLst/>
            </a:prstGeom>
            <a:noFill/>
            <a:ln>
              <a:noFill/>
            </a:ln>
          </p:spPr>
        </p:pic>
        <p:sp>
          <p:nvSpPr>
            <p:cNvPr id="2616" name="Google Shape;2616;p64"/>
            <p:cNvSpPr/>
            <p:nvPr/>
          </p:nvSpPr>
          <p:spPr>
            <a:xfrm rot="-925728">
              <a:off x="6341495" y="4534348"/>
              <a:ext cx="1545403" cy="264550"/>
            </a:xfrm>
            <a:custGeom>
              <a:avLst/>
              <a:gdLst/>
              <a:ahLst/>
              <a:cxnLst/>
              <a:rect l="l" t="t" r="r" b="b"/>
              <a:pathLst>
                <a:path w="2336800" h="308906" extrusionOk="0">
                  <a:moveTo>
                    <a:pt x="2069995" y="55099"/>
                  </a:moveTo>
                  <a:cubicBezTo>
                    <a:pt x="2141428" y="66591"/>
                    <a:pt x="2200638" y="79473"/>
                    <a:pt x="2244982" y="93392"/>
                  </a:cubicBezTo>
                  <a:cubicBezTo>
                    <a:pt x="2304106" y="111952"/>
                    <a:pt x="2336800" y="132357"/>
                    <a:pt x="2336800" y="153776"/>
                  </a:cubicBezTo>
                  <a:cubicBezTo>
                    <a:pt x="2336801" y="239452"/>
                    <a:pt x="1813690" y="308906"/>
                    <a:pt x="1168400" y="308906"/>
                  </a:cubicBezTo>
                  <a:cubicBezTo>
                    <a:pt x="523110" y="308906"/>
                    <a:pt x="1" y="239452"/>
                    <a:pt x="0" y="153776"/>
                  </a:cubicBezTo>
                  <a:cubicBezTo>
                    <a:pt x="0" y="110938"/>
                    <a:pt x="126981" y="38171"/>
                    <a:pt x="372247" y="0"/>
                  </a:cubicBezTo>
                </a:path>
              </a:pathLst>
            </a:custGeom>
            <a:noFill/>
            <a:ln w="28575"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mbria"/>
                <a:ea typeface="Cambria"/>
                <a:cs typeface="Cambria"/>
                <a:sym typeface="Cambria"/>
              </a:endParaRPr>
            </a:p>
          </p:txBody>
        </p:sp>
      </p:grpSp>
      <p:sp>
        <p:nvSpPr>
          <p:cNvPr id="2617" name="Google Shape;2617;p64"/>
          <p:cNvSpPr/>
          <p:nvPr/>
        </p:nvSpPr>
        <p:spPr>
          <a:xfrm>
            <a:off x="3504532" y="1824979"/>
            <a:ext cx="513439" cy="513439"/>
          </a:xfrm>
          <a:prstGeom prst="ellipse">
            <a:avLst/>
          </a:prstGeom>
          <a:blipFill rotWithShape="1">
            <a:blip r:embed="rId5">
              <a:alphaModFix/>
            </a:blip>
            <a:stretch>
              <a:fillRect/>
            </a:stretch>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mbria"/>
              <a:ea typeface="Cambria"/>
              <a:cs typeface="Cambria"/>
              <a:sym typeface="Cambria"/>
            </a:endParaRPr>
          </a:p>
        </p:txBody>
      </p:sp>
      <p:grpSp>
        <p:nvGrpSpPr>
          <p:cNvPr id="2618" name="Google Shape;2618;p64"/>
          <p:cNvGrpSpPr/>
          <p:nvPr/>
        </p:nvGrpSpPr>
        <p:grpSpPr>
          <a:xfrm rot="900000">
            <a:off x="2858849" y="2957332"/>
            <a:ext cx="679279" cy="476196"/>
            <a:chOff x="1258254" y="4755186"/>
            <a:chExt cx="915713" cy="641944"/>
          </a:xfrm>
        </p:grpSpPr>
        <p:sp>
          <p:nvSpPr>
            <p:cNvPr id="2619" name="Google Shape;2619;p64"/>
            <p:cNvSpPr/>
            <p:nvPr/>
          </p:nvSpPr>
          <p:spPr>
            <a:xfrm>
              <a:off x="1395138" y="4755186"/>
              <a:ext cx="641944" cy="641944"/>
            </a:xfrm>
            <a:prstGeom prst="ellipse">
              <a:avLst/>
            </a:prstGeom>
            <a:blipFill rotWithShape="1">
              <a:blip r:embed="rId6">
                <a:alphaModFix/>
              </a:blip>
              <a:stretch>
                <a:fillRect/>
              </a:stretch>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mbria"/>
                <a:ea typeface="Cambria"/>
                <a:cs typeface="Cambria"/>
                <a:sym typeface="Cambria"/>
              </a:endParaRPr>
            </a:p>
          </p:txBody>
        </p:sp>
        <p:sp>
          <p:nvSpPr>
            <p:cNvPr id="2620" name="Google Shape;2620;p64"/>
            <p:cNvSpPr/>
            <p:nvPr/>
          </p:nvSpPr>
          <p:spPr>
            <a:xfrm rot="-925728">
              <a:off x="1263673" y="5051486"/>
              <a:ext cx="904874" cy="163317"/>
            </a:xfrm>
            <a:custGeom>
              <a:avLst/>
              <a:gdLst/>
              <a:ahLst/>
              <a:cxnLst/>
              <a:rect l="l" t="t" r="r" b="b"/>
              <a:pathLst>
                <a:path w="2336800" h="308906" extrusionOk="0">
                  <a:moveTo>
                    <a:pt x="2069995" y="55099"/>
                  </a:moveTo>
                  <a:cubicBezTo>
                    <a:pt x="2141428" y="66591"/>
                    <a:pt x="2200638" y="79473"/>
                    <a:pt x="2244982" y="93392"/>
                  </a:cubicBezTo>
                  <a:cubicBezTo>
                    <a:pt x="2304106" y="111952"/>
                    <a:pt x="2336800" y="132357"/>
                    <a:pt x="2336800" y="153776"/>
                  </a:cubicBezTo>
                  <a:cubicBezTo>
                    <a:pt x="2336801" y="239452"/>
                    <a:pt x="1813690" y="308906"/>
                    <a:pt x="1168400" y="308906"/>
                  </a:cubicBezTo>
                  <a:cubicBezTo>
                    <a:pt x="523110" y="308906"/>
                    <a:pt x="1" y="239452"/>
                    <a:pt x="0" y="153776"/>
                  </a:cubicBezTo>
                  <a:cubicBezTo>
                    <a:pt x="0" y="110938"/>
                    <a:pt x="126981" y="38171"/>
                    <a:pt x="372247" y="0"/>
                  </a:cubicBezTo>
                </a:path>
              </a:pathLst>
            </a:custGeom>
            <a:noFill/>
            <a:ln w="28575" cap="flat" cmpd="sng">
              <a:solidFill>
                <a:srgbClr val="40BFAE"/>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mbria"/>
                <a:ea typeface="Cambria"/>
                <a:cs typeface="Cambria"/>
                <a:sym typeface="Cambria"/>
              </a:endParaRPr>
            </a:p>
          </p:txBody>
        </p:sp>
      </p:grpSp>
      <p:sp>
        <p:nvSpPr>
          <p:cNvPr id="2621" name="Google Shape;2621;p64"/>
          <p:cNvSpPr/>
          <p:nvPr/>
        </p:nvSpPr>
        <p:spPr>
          <a:xfrm>
            <a:off x="2793815" y="3665170"/>
            <a:ext cx="6456207" cy="2133191"/>
          </a:xfrm>
          <a:prstGeom prst="roundRect">
            <a:avLst>
              <a:gd name="adj" fmla="val 10472"/>
            </a:avLst>
          </a:prstGeom>
          <a:solidFill>
            <a:srgbClr val="2A2231"/>
          </a:solidFill>
          <a:ln>
            <a:noFill/>
          </a:ln>
          <a:effectLst>
            <a:outerShdw blurRad="317500" dist="38100" dir="2700000" sx="103000" sy="103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4000">
                <a:solidFill>
                  <a:schemeClr val="lt1"/>
                </a:solidFill>
                <a:latin typeface="Cambria"/>
                <a:ea typeface="Cambria"/>
                <a:cs typeface="Cambria"/>
                <a:sym typeface="Cambria"/>
              </a:rPr>
              <a:t>Thank you for your attention</a:t>
            </a:r>
            <a:endParaRPr sz="4000">
              <a:solidFill>
                <a:schemeClr val="lt1"/>
              </a:solidFill>
              <a:latin typeface="Cambria"/>
              <a:ea typeface="Cambria"/>
              <a:cs typeface="Cambria"/>
              <a:sym typeface="Cambria"/>
            </a:endParaRPr>
          </a:p>
        </p:txBody>
      </p:sp>
      <p:sp>
        <p:nvSpPr>
          <p:cNvPr id="2622" name="Google Shape;2622;p64"/>
          <p:cNvSpPr/>
          <p:nvPr/>
        </p:nvSpPr>
        <p:spPr>
          <a:xfrm rot="-2047929">
            <a:off x="4737886" y="2803721"/>
            <a:ext cx="371991" cy="335290"/>
          </a:xfrm>
          <a:prstGeom prst="triangle">
            <a:avLst>
              <a:gd name="adj" fmla="val 34933"/>
            </a:avLst>
          </a:prstGeom>
          <a:solidFill>
            <a:srgbClr val="A16A6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mbria"/>
              <a:ea typeface="Cambria"/>
              <a:cs typeface="Cambria"/>
              <a:sym typeface="Cambria"/>
            </a:endParaRPr>
          </a:p>
        </p:txBody>
      </p:sp>
      <p:sp>
        <p:nvSpPr>
          <p:cNvPr id="2623" name="Google Shape;2623;p64"/>
          <p:cNvSpPr/>
          <p:nvPr/>
        </p:nvSpPr>
        <p:spPr>
          <a:xfrm rot="757696">
            <a:off x="5736316" y="3230654"/>
            <a:ext cx="535848" cy="482982"/>
          </a:xfrm>
          <a:prstGeom prst="triangle">
            <a:avLst>
              <a:gd name="adj" fmla="val 34933"/>
            </a:avLst>
          </a:prstGeom>
          <a:solidFill>
            <a:srgbClr val="9533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mbria"/>
              <a:ea typeface="Cambria"/>
              <a:cs typeface="Cambria"/>
              <a:sym typeface="Cambria"/>
            </a:endParaRPr>
          </a:p>
        </p:txBody>
      </p:sp>
      <p:sp>
        <p:nvSpPr>
          <p:cNvPr id="2624" name="Google Shape;2624;p64"/>
          <p:cNvSpPr/>
          <p:nvPr/>
        </p:nvSpPr>
        <p:spPr>
          <a:xfrm rot="757696">
            <a:off x="2626376" y="4383945"/>
            <a:ext cx="258975" cy="233425"/>
          </a:xfrm>
          <a:prstGeom prst="triangle">
            <a:avLst>
              <a:gd name="adj" fmla="val 34933"/>
            </a:avLst>
          </a:prstGeom>
          <a:solidFill>
            <a:srgbClr val="9533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mbria"/>
              <a:ea typeface="Cambria"/>
              <a:cs typeface="Cambria"/>
              <a:sym typeface="Cambria"/>
            </a:endParaRPr>
          </a:p>
        </p:txBody>
      </p:sp>
      <p:sp>
        <p:nvSpPr>
          <p:cNvPr id="2625" name="Google Shape;2625;p64"/>
          <p:cNvSpPr/>
          <p:nvPr/>
        </p:nvSpPr>
        <p:spPr>
          <a:xfrm rot="2642552" flipH="1">
            <a:off x="3189382" y="3543754"/>
            <a:ext cx="289710" cy="261128"/>
          </a:xfrm>
          <a:prstGeom prst="triangle">
            <a:avLst>
              <a:gd name="adj" fmla="val 34933"/>
            </a:avLst>
          </a:prstGeom>
          <a:solidFill>
            <a:srgbClr val="A4545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mbria"/>
              <a:ea typeface="Cambria"/>
              <a:cs typeface="Cambria"/>
              <a:sym typeface="Cambria"/>
            </a:endParaRPr>
          </a:p>
        </p:txBody>
      </p:sp>
      <p:sp>
        <p:nvSpPr>
          <p:cNvPr id="2626" name="Google Shape;2626;p64"/>
          <p:cNvSpPr/>
          <p:nvPr/>
        </p:nvSpPr>
        <p:spPr>
          <a:xfrm rot="-5400000" flipH="1">
            <a:off x="6927535" y="5657659"/>
            <a:ext cx="813200" cy="732971"/>
          </a:xfrm>
          <a:prstGeom prst="triangle">
            <a:avLst>
              <a:gd name="adj" fmla="val 34933"/>
            </a:avLst>
          </a:prstGeom>
          <a:solidFill>
            <a:srgbClr val="A16A6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mbria"/>
              <a:ea typeface="Cambria"/>
              <a:cs typeface="Cambria"/>
              <a:sym typeface="Cambria"/>
            </a:endParaRPr>
          </a:p>
        </p:txBody>
      </p:sp>
      <p:sp>
        <p:nvSpPr>
          <p:cNvPr id="2627" name="Google Shape;2627;p64"/>
          <p:cNvSpPr/>
          <p:nvPr/>
        </p:nvSpPr>
        <p:spPr>
          <a:xfrm rot="-3407493">
            <a:off x="9454783" y="4405010"/>
            <a:ext cx="247375" cy="222970"/>
          </a:xfrm>
          <a:prstGeom prst="triangle">
            <a:avLst>
              <a:gd name="adj" fmla="val 34933"/>
            </a:avLst>
          </a:prstGeom>
          <a:solidFill>
            <a:srgbClr val="54375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mbria"/>
              <a:ea typeface="Cambria"/>
              <a:cs typeface="Cambria"/>
              <a:sym typeface="Cambria"/>
            </a:endParaRPr>
          </a:p>
        </p:txBody>
      </p:sp>
      <p:sp>
        <p:nvSpPr>
          <p:cNvPr id="2628" name="Google Shape;2628;p64"/>
          <p:cNvSpPr/>
          <p:nvPr/>
        </p:nvSpPr>
        <p:spPr>
          <a:xfrm rot="757696">
            <a:off x="9790723" y="3902754"/>
            <a:ext cx="356341" cy="321185"/>
          </a:xfrm>
          <a:prstGeom prst="triangle">
            <a:avLst>
              <a:gd name="adj" fmla="val 34933"/>
            </a:avLst>
          </a:prstGeom>
          <a:solidFill>
            <a:srgbClr val="9533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mbria"/>
              <a:ea typeface="Cambria"/>
              <a:cs typeface="Cambria"/>
              <a:sym typeface="Cambria"/>
            </a:endParaRPr>
          </a:p>
        </p:txBody>
      </p:sp>
      <p:sp>
        <p:nvSpPr>
          <p:cNvPr id="2629" name="Google Shape;2629;p64"/>
          <p:cNvSpPr/>
          <p:nvPr/>
        </p:nvSpPr>
        <p:spPr>
          <a:xfrm rot="5180020" flipH="1">
            <a:off x="9825868" y="4267022"/>
            <a:ext cx="218050" cy="196537"/>
          </a:xfrm>
          <a:prstGeom prst="triangle">
            <a:avLst>
              <a:gd name="adj" fmla="val 34933"/>
            </a:avLst>
          </a:prstGeom>
          <a:solidFill>
            <a:srgbClr val="A4545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mbria"/>
              <a:ea typeface="Cambria"/>
              <a:cs typeface="Cambria"/>
              <a:sym typeface="Cambria"/>
            </a:endParaRPr>
          </a:p>
        </p:txBody>
      </p:sp>
      <p:sp>
        <p:nvSpPr>
          <p:cNvPr id="2630" name="Google Shape;2630;p64"/>
          <p:cNvSpPr/>
          <p:nvPr/>
        </p:nvSpPr>
        <p:spPr>
          <a:xfrm rot="2505990" flipH="1">
            <a:off x="7601435" y="5764666"/>
            <a:ext cx="557639" cy="502623"/>
          </a:xfrm>
          <a:prstGeom prst="triangle">
            <a:avLst>
              <a:gd name="adj" fmla="val 34933"/>
            </a:avLst>
          </a:prstGeom>
          <a:solidFill>
            <a:srgbClr val="A4545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mbria"/>
              <a:ea typeface="Cambria"/>
              <a:cs typeface="Cambria"/>
              <a:sym typeface="Cambria"/>
            </a:endParaRPr>
          </a:p>
        </p:txBody>
      </p:sp>
      <p:pic>
        <p:nvPicPr>
          <p:cNvPr id="2631" name="Google Shape;2631;p64"/>
          <p:cNvPicPr preferRelativeResize="0"/>
          <p:nvPr/>
        </p:nvPicPr>
        <p:blipFill rotWithShape="1">
          <a:blip r:embed="rId7">
            <a:alphaModFix/>
          </a:blip>
          <a:srcRect/>
          <a:stretch/>
        </p:blipFill>
        <p:spPr>
          <a:xfrm>
            <a:off x="8348027" y="1393781"/>
            <a:ext cx="1019228" cy="835219"/>
          </a:xfrm>
          <a:prstGeom prst="rect">
            <a:avLst/>
          </a:prstGeom>
          <a:noFill/>
          <a:ln>
            <a:noFill/>
          </a:ln>
        </p:spPr>
      </p:pic>
    </p:spTree>
  </p:cSld>
  <p:clrMapOvr>
    <a:masterClrMapping/>
  </p:clrMapOvr>
  <p:transition spd="slow" advTm="3537">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583"/>
                                        </p:tgtEl>
                                        <p:attrNameLst>
                                          <p:attrName>style.visibility</p:attrName>
                                        </p:attrNameLst>
                                      </p:cBhvr>
                                      <p:to>
                                        <p:strVal val="visible"/>
                                      </p:to>
                                    </p:set>
                                    <p:animEffect transition="in" filter="fade">
                                      <p:cBhvr>
                                        <p:cTn id="7" dur="500"/>
                                        <p:tgtEl>
                                          <p:spTgt spid="2583"/>
                                        </p:tgtEl>
                                      </p:cBhvr>
                                    </p:animEffect>
                                  </p:childTnLst>
                                </p:cTn>
                              </p:par>
                              <p:par>
                                <p:cTn id="8" presetID="10" presetClass="entr" presetSubtype="0" fill="hold" nodeType="withEffect">
                                  <p:stCondLst>
                                    <p:cond delay="0"/>
                                  </p:stCondLst>
                                  <p:childTnLst>
                                    <p:set>
                                      <p:cBhvr>
                                        <p:cTn id="9" dur="1" fill="hold">
                                          <p:stCondLst>
                                            <p:cond delay="0"/>
                                          </p:stCondLst>
                                        </p:cTn>
                                        <p:tgtEl>
                                          <p:spTgt spid="2582"/>
                                        </p:tgtEl>
                                        <p:attrNameLst>
                                          <p:attrName>style.visibility</p:attrName>
                                        </p:attrNameLst>
                                      </p:cBhvr>
                                      <p:to>
                                        <p:strVal val="visible"/>
                                      </p:to>
                                    </p:set>
                                    <p:animEffect transition="in" filter="fade">
                                      <p:cBhvr>
                                        <p:cTn id="10" dur="500"/>
                                        <p:tgtEl>
                                          <p:spTgt spid="2582"/>
                                        </p:tgtEl>
                                      </p:cBhvr>
                                    </p:animEffect>
                                  </p:childTnLst>
                                </p:cTn>
                              </p:par>
                              <p:par>
                                <p:cTn id="11" presetID="8" presetClass="emph" presetSubtype="0" fill="hold" nodeType="withEffect">
                                  <p:stCondLst>
                                    <p:cond delay="0"/>
                                  </p:stCondLst>
                                  <p:childTnLst>
                                    <p:animRot by="-21600000">
                                      <p:cBhvr>
                                        <p:cTn id="12" dur="4000" fill="hold"/>
                                        <p:tgtEl>
                                          <p:spTgt spid="2582"/>
                                        </p:tgtEl>
                                        <p:attrNameLst>
                                          <p:attrName>r</p:attrName>
                                        </p:attrNameLst>
                                      </p:cBhvr>
                                    </p:animRot>
                                  </p:childTnLst>
                                </p:cTn>
                              </p:par>
                              <p:par>
                                <p:cTn id="13" presetID="10" presetClass="entr" presetSubtype="0" fill="hold" nodeType="withEffect">
                                  <p:stCondLst>
                                    <p:cond delay="1100"/>
                                  </p:stCondLst>
                                  <p:childTnLst>
                                    <p:set>
                                      <p:cBhvr>
                                        <p:cTn id="14" dur="1" fill="hold">
                                          <p:stCondLst>
                                            <p:cond delay="0"/>
                                          </p:stCondLst>
                                        </p:cTn>
                                        <p:tgtEl>
                                          <p:spTgt spid="2613"/>
                                        </p:tgtEl>
                                        <p:attrNameLst>
                                          <p:attrName>style.visibility</p:attrName>
                                        </p:attrNameLst>
                                      </p:cBhvr>
                                      <p:to>
                                        <p:strVal val="visible"/>
                                      </p:to>
                                    </p:set>
                                    <p:animEffect transition="in" filter="fade">
                                      <p:cBhvr>
                                        <p:cTn id="15" dur="2000"/>
                                        <p:tgtEl>
                                          <p:spTgt spid="2613"/>
                                        </p:tgtEl>
                                      </p:cBhvr>
                                    </p:animEffect>
                                  </p:childTnLst>
                                </p:cTn>
                              </p:par>
                            </p:childTnLst>
                          </p:cTn>
                        </p:par>
                        <p:par>
                          <p:cTn id="16" fill="hold">
                            <p:stCondLst>
                              <p:cond delay="4000"/>
                            </p:stCondLst>
                            <p:childTnLst>
                              <p:par>
                                <p:cTn id="17" presetID="10" presetClass="entr" presetSubtype="0" fill="hold" nodeType="afterEffect">
                                  <p:stCondLst>
                                    <p:cond delay="0"/>
                                  </p:stCondLst>
                                  <p:childTnLst>
                                    <p:set>
                                      <p:cBhvr>
                                        <p:cTn id="18" dur="1" fill="hold">
                                          <p:stCondLst>
                                            <p:cond delay="0"/>
                                          </p:stCondLst>
                                        </p:cTn>
                                        <p:tgtEl>
                                          <p:spTgt spid="2614"/>
                                        </p:tgtEl>
                                        <p:attrNameLst>
                                          <p:attrName>style.visibility</p:attrName>
                                        </p:attrNameLst>
                                      </p:cBhvr>
                                      <p:to>
                                        <p:strVal val="visible"/>
                                      </p:to>
                                    </p:set>
                                    <p:animEffect transition="in" filter="fade">
                                      <p:cBhvr>
                                        <p:cTn id="19" dur="1000"/>
                                        <p:tgtEl>
                                          <p:spTgt spid="2614"/>
                                        </p:tgtEl>
                                      </p:cBhvr>
                                    </p:animEffect>
                                  </p:childTnLst>
                                </p:cTn>
                              </p:par>
                              <p:par>
                                <p:cTn id="20" presetID="2" presetClass="entr" presetSubtype="8" fill="hold" nodeType="withEffect">
                                  <p:stCondLst>
                                    <p:cond delay="200"/>
                                  </p:stCondLst>
                                  <p:childTnLst>
                                    <p:set>
                                      <p:cBhvr>
                                        <p:cTn id="21" dur="1" fill="hold">
                                          <p:stCondLst>
                                            <p:cond delay="0"/>
                                          </p:stCondLst>
                                        </p:cTn>
                                        <p:tgtEl>
                                          <p:spTgt spid="2631"/>
                                        </p:tgtEl>
                                        <p:attrNameLst>
                                          <p:attrName>style.visibility</p:attrName>
                                        </p:attrNameLst>
                                      </p:cBhvr>
                                      <p:to>
                                        <p:strVal val="visible"/>
                                      </p:to>
                                    </p:set>
                                    <p:anim calcmode="lin" valueType="num">
                                      <p:cBhvr additive="base">
                                        <p:cTn id="22" dur="500"/>
                                        <p:tgtEl>
                                          <p:spTgt spid="2631"/>
                                        </p:tgtEl>
                                        <p:attrNameLst>
                                          <p:attrName>ppt_x</p:attrName>
                                        </p:attrNameLst>
                                      </p:cBhvr>
                                      <p:tavLst>
                                        <p:tav tm="0">
                                          <p:val>
                                            <p:strVal val="#ppt_x-1"/>
                                          </p:val>
                                        </p:tav>
                                        <p:tav tm="100000">
                                          <p:val>
                                            <p:strVal val="#ppt_x"/>
                                          </p:val>
                                        </p:tav>
                                      </p:tavLst>
                                    </p:anim>
                                  </p:childTnLst>
                                </p:cTn>
                              </p:par>
                            </p:childTnLst>
                          </p:cTn>
                        </p:par>
                        <p:par>
                          <p:cTn id="23" fill="hold">
                            <p:stCondLst>
                              <p:cond delay="5000"/>
                            </p:stCondLst>
                            <p:childTnLst>
                              <p:par>
                                <p:cTn id="24" presetID="2" presetClass="entr" presetSubtype="8" fill="hold" nodeType="afterEffect">
                                  <p:stCondLst>
                                    <p:cond delay="0"/>
                                  </p:stCondLst>
                                  <p:childTnLst>
                                    <p:set>
                                      <p:cBhvr>
                                        <p:cTn id="25" dur="1" fill="hold">
                                          <p:stCondLst>
                                            <p:cond delay="0"/>
                                          </p:stCondLst>
                                        </p:cTn>
                                        <p:tgtEl>
                                          <p:spTgt spid="2617"/>
                                        </p:tgtEl>
                                        <p:attrNameLst>
                                          <p:attrName>style.visibility</p:attrName>
                                        </p:attrNameLst>
                                      </p:cBhvr>
                                      <p:to>
                                        <p:strVal val="visible"/>
                                      </p:to>
                                    </p:set>
                                    <p:anim calcmode="lin" valueType="num">
                                      <p:cBhvr additive="base">
                                        <p:cTn id="26" dur="500"/>
                                        <p:tgtEl>
                                          <p:spTgt spid="2617"/>
                                        </p:tgtEl>
                                        <p:attrNameLst>
                                          <p:attrName>ppt_x</p:attrName>
                                        </p:attrNameLst>
                                      </p:cBhvr>
                                      <p:tavLst>
                                        <p:tav tm="0">
                                          <p:val>
                                            <p:strVal val="#ppt_x-1"/>
                                          </p:val>
                                        </p:tav>
                                        <p:tav tm="100000">
                                          <p:val>
                                            <p:strVal val="#ppt_x"/>
                                          </p:val>
                                        </p:tav>
                                      </p:tavLst>
                                    </p:anim>
                                  </p:childTnLst>
                                </p:cTn>
                              </p:par>
                              <p:par>
                                <p:cTn id="27" presetID="2" presetClass="entr" presetSubtype="8" fill="hold" nodeType="withEffect">
                                  <p:stCondLst>
                                    <p:cond delay="0"/>
                                  </p:stCondLst>
                                  <p:childTnLst>
                                    <p:set>
                                      <p:cBhvr>
                                        <p:cTn id="28" dur="1" fill="hold">
                                          <p:stCondLst>
                                            <p:cond delay="0"/>
                                          </p:stCondLst>
                                        </p:cTn>
                                        <p:tgtEl>
                                          <p:spTgt spid="2618"/>
                                        </p:tgtEl>
                                        <p:attrNameLst>
                                          <p:attrName>style.visibility</p:attrName>
                                        </p:attrNameLst>
                                      </p:cBhvr>
                                      <p:to>
                                        <p:strVal val="visible"/>
                                      </p:to>
                                    </p:set>
                                    <p:anim calcmode="lin" valueType="num">
                                      <p:cBhvr additive="base">
                                        <p:cTn id="29" dur="500"/>
                                        <p:tgtEl>
                                          <p:spTgt spid="2618"/>
                                        </p:tgtEl>
                                        <p:attrNameLst>
                                          <p:attrName>ppt_x</p:attrName>
                                        </p:attrNameLst>
                                      </p:cBhvr>
                                      <p:tavLst>
                                        <p:tav tm="0">
                                          <p:val>
                                            <p:strVal val="#ppt_x-1"/>
                                          </p:val>
                                        </p:tav>
                                        <p:tav tm="100000">
                                          <p:val>
                                            <p:strVal val="#ppt_x"/>
                                          </p:val>
                                        </p:tav>
                                      </p:tavLst>
                                    </p:anim>
                                  </p:childTnLst>
                                </p:cTn>
                              </p:par>
                              <p:par>
                                <p:cTn id="30" presetID="2" presetClass="entr" presetSubtype="4" fill="hold" nodeType="withEffect">
                                  <p:stCondLst>
                                    <p:cond delay="0"/>
                                  </p:stCondLst>
                                  <p:childTnLst>
                                    <p:set>
                                      <p:cBhvr>
                                        <p:cTn id="31" dur="1" fill="hold">
                                          <p:stCondLst>
                                            <p:cond delay="0"/>
                                          </p:stCondLst>
                                        </p:cTn>
                                        <p:tgtEl>
                                          <p:spTgt spid="2623"/>
                                        </p:tgtEl>
                                        <p:attrNameLst>
                                          <p:attrName>style.visibility</p:attrName>
                                        </p:attrNameLst>
                                      </p:cBhvr>
                                      <p:to>
                                        <p:strVal val="visible"/>
                                      </p:to>
                                    </p:set>
                                    <p:anim calcmode="lin" valueType="num">
                                      <p:cBhvr additive="base">
                                        <p:cTn id="32" dur="1000"/>
                                        <p:tgtEl>
                                          <p:spTgt spid="2623"/>
                                        </p:tgtEl>
                                        <p:attrNameLst>
                                          <p:attrName>ppt_y</p:attrName>
                                        </p:attrNameLst>
                                      </p:cBhvr>
                                      <p:tavLst>
                                        <p:tav tm="0">
                                          <p:val>
                                            <p:strVal val="#ppt_y+1"/>
                                          </p:val>
                                        </p:tav>
                                        <p:tav tm="100000">
                                          <p:val>
                                            <p:strVal val="#ppt_y"/>
                                          </p:val>
                                        </p:tav>
                                      </p:tavLst>
                                    </p:anim>
                                  </p:childTnLst>
                                </p:cTn>
                              </p:par>
                              <p:par>
                                <p:cTn id="33" presetID="8" presetClass="emph" presetSubtype="0" fill="hold" nodeType="withEffect">
                                  <p:stCondLst>
                                    <p:cond delay="100"/>
                                  </p:stCondLst>
                                  <p:childTnLst>
                                    <p:animRot by="-21600000">
                                      <p:cBhvr>
                                        <p:cTn id="34" dur="1000" fill="hold"/>
                                        <p:tgtEl>
                                          <p:spTgt spid="2623"/>
                                        </p:tgtEl>
                                        <p:attrNameLst>
                                          <p:attrName>r</p:attrName>
                                        </p:attrNameLst>
                                      </p:cBhvr>
                                    </p:animRot>
                                  </p:childTnLst>
                                </p:cTn>
                              </p:par>
                              <p:par>
                                <p:cTn id="35" presetID="10" presetClass="entr" presetSubtype="0" fill="hold" nodeType="withEffect">
                                  <p:stCondLst>
                                    <p:cond delay="100"/>
                                  </p:stCondLst>
                                  <p:childTnLst>
                                    <p:set>
                                      <p:cBhvr>
                                        <p:cTn id="36" dur="1" fill="hold">
                                          <p:stCondLst>
                                            <p:cond delay="0"/>
                                          </p:stCondLst>
                                        </p:cTn>
                                        <p:tgtEl>
                                          <p:spTgt spid="2623"/>
                                        </p:tgtEl>
                                        <p:attrNameLst>
                                          <p:attrName>style.visibility</p:attrName>
                                        </p:attrNameLst>
                                      </p:cBhvr>
                                      <p:to>
                                        <p:strVal val="visible"/>
                                      </p:to>
                                    </p:set>
                                    <p:animEffect transition="in" filter="fade">
                                      <p:cBhvr>
                                        <p:cTn id="37" dur="1000"/>
                                        <p:tgtEl>
                                          <p:spTgt spid="2623"/>
                                        </p:tgtEl>
                                      </p:cBhvr>
                                    </p:animEffect>
                                  </p:childTnLst>
                                </p:cTn>
                              </p:par>
                              <p:par>
                                <p:cTn id="38" presetID="2" presetClass="entr" presetSubtype="4" fill="hold" nodeType="withEffect">
                                  <p:stCondLst>
                                    <p:cond delay="100"/>
                                  </p:stCondLst>
                                  <p:childTnLst>
                                    <p:set>
                                      <p:cBhvr>
                                        <p:cTn id="39" dur="1" fill="hold">
                                          <p:stCondLst>
                                            <p:cond delay="0"/>
                                          </p:stCondLst>
                                        </p:cTn>
                                        <p:tgtEl>
                                          <p:spTgt spid="2624"/>
                                        </p:tgtEl>
                                        <p:attrNameLst>
                                          <p:attrName>style.visibility</p:attrName>
                                        </p:attrNameLst>
                                      </p:cBhvr>
                                      <p:to>
                                        <p:strVal val="visible"/>
                                      </p:to>
                                    </p:set>
                                    <p:anim calcmode="lin" valueType="num">
                                      <p:cBhvr additive="base">
                                        <p:cTn id="40" dur="1000"/>
                                        <p:tgtEl>
                                          <p:spTgt spid="2624"/>
                                        </p:tgtEl>
                                        <p:attrNameLst>
                                          <p:attrName>ppt_y</p:attrName>
                                        </p:attrNameLst>
                                      </p:cBhvr>
                                      <p:tavLst>
                                        <p:tav tm="0">
                                          <p:val>
                                            <p:strVal val="#ppt_y+1"/>
                                          </p:val>
                                        </p:tav>
                                        <p:tav tm="100000">
                                          <p:val>
                                            <p:strVal val="#ppt_y"/>
                                          </p:val>
                                        </p:tav>
                                      </p:tavLst>
                                    </p:anim>
                                  </p:childTnLst>
                                </p:cTn>
                              </p:par>
                              <p:par>
                                <p:cTn id="41" presetID="8" presetClass="emph" presetSubtype="0" fill="hold" nodeType="withEffect">
                                  <p:stCondLst>
                                    <p:cond delay="100"/>
                                  </p:stCondLst>
                                  <p:childTnLst>
                                    <p:animRot by="-21600000">
                                      <p:cBhvr>
                                        <p:cTn id="42" dur="1000" fill="hold"/>
                                        <p:tgtEl>
                                          <p:spTgt spid="2624"/>
                                        </p:tgtEl>
                                        <p:attrNameLst>
                                          <p:attrName>r</p:attrName>
                                        </p:attrNameLst>
                                      </p:cBhvr>
                                    </p:animRot>
                                  </p:childTnLst>
                                </p:cTn>
                              </p:par>
                              <p:par>
                                <p:cTn id="43" presetID="10" presetClass="entr" presetSubtype="0" fill="hold" nodeType="withEffect">
                                  <p:stCondLst>
                                    <p:cond delay="100"/>
                                  </p:stCondLst>
                                  <p:childTnLst>
                                    <p:set>
                                      <p:cBhvr>
                                        <p:cTn id="44" dur="1" fill="hold">
                                          <p:stCondLst>
                                            <p:cond delay="0"/>
                                          </p:stCondLst>
                                        </p:cTn>
                                        <p:tgtEl>
                                          <p:spTgt spid="2624"/>
                                        </p:tgtEl>
                                        <p:attrNameLst>
                                          <p:attrName>style.visibility</p:attrName>
                                        </p:attrNameLst>
                                      </p:cBhvr>
                                      <p:to>
                                        <p:strVal val="visible"/>
                                      </p:to>
                                    </p:set>
                                    <p:animEffect transition="in" filter="fade">
                                      <p:cBhvr>
                                        <p:cTn id="45" dur="1000"/>
                                        <p:tgtEl>
                                          <p:spTgt spid="2624"/>
                                        </p:tgtEl>
                                      </p:cBhvr>
                                    </p:animEffect>
                                  </p:childTnLst>
                                </p:cTn>
                              </p:par>
                              <p:par>
                                <p:cTn id="46" presetID="2" presetClass="entr" presetSubtype="4" fill="hold" nodeType="withEffect">
                                  <p:stCondLst>
                                    <p:cond delay="200"/>
                                  </p:stCondLst>
                                  <p:childTnLst>
                                    <p:set>
                                      <p:cBhvr>
                                        <p:cTn id="47" dur="1" fill="hold">
                                          <p:stCondLst>
                                            <p:cond delay="0"/>
                                          </p:stCondLst>
                                        </p:cTn>
                                        <p:tgtEl>
                                          <p:spTgt spid="2625"/>
                                        </p:tgtEl>
                                        <p:attrNameLst>
                                          <p:attrName>style.visibility</p:attrName>
                                        </p:attrNameLst>
                                      </p:cBhvr>
                                      <p:to>
                                        <p:strVal val="visible"/>
                                      </p:to>
                                    </p:set>
                                    <p:anim calcmode="lin" valueType="num">
                                      <p:cBhvr additive="base">
                                        <p:cTn id="48" dur="1000"/>
                                        <p:tgtEl>
                                          <p:spTgt spid="2625"/>
                                        </p:tgtEl>
                                        <p:attrNameLst>
                                          <p:attrName>ppt_y</p:attrName>
                                        </p:attrNameLst>
                                      </p:cBhvr>
                                      <p:tavLst>
                                        <p:tav tm="0">
                                          <p:val>
                                            <p:strVal val="#ppt_y+1"/>
                                          </p:val>
                                        </p:tav>
                                        <p:tav tm="100000">
                                          <p:val>
                                            <p:strVal val="#ppt_y"/>
                                          </p:val>
                                        </p:tav>
                                      </p:tavLst>
                                    </p:anim>
                                  </p:childTnLst>
                                </p:cTn>
                              </p:par>
                              <p:par>
                                <p:cTn id="49" presetID="8" presetClass="emph" presetSubtype="0" fill="hold" nodeType="withEffect">
                                  <p:stCondLst>
                                    <p:cond delay="200"/>
                                  </p:stCondLst>
                                  <p:childTnLst>
                                    <p:animRot by="-21600000">
                                      <p:cBhvr>
                                        <p:cTn id="50" dur="1000" fill="hold"/>
                                        <p:tgtEl>
                                          <p:spTgt spid="2625"/>
                                        </p:tgtEl>
                                        <p:attrNameLst>
                                          <p:attrName>r</p:attrName>
                                        </p:attrNameLst>
                                      </p:cBhvr>
                                    </p:animRot>
                                  </p:childTnLst>
                                </p:cTn>
                              </p:par>
                              <p:par>
                                <p:cTn id="51" presetID="10" presetClass="entr" presetSubtype="0" fill="hold" nodeType="withEffect">
                                  <p:stCondLst>
                                    <p:cond delay="200"/>
                                  </p:stCondLst>
                                  <p:childTnLst>
                                    <p:set>
                                      <p:cBhvr>
                                        <p:cTn id="52" dur="1" fill="hold">
                                          <p:stCondLst>
                                            <p:cond delay="0"/>
                                          </p:stCondLst>
                                        </p:cTn>
                                        <p:tgtEl>
                                          <p:spTgt spid="2625"/>
                                        </p:tgtEl>
                                        <p:attrNameLst>
                                          <p:attrName>style.visibility</p:attrName>
                                        </p:attrNameLst>
                                      </p:cBhvr>
                                      <p:to>
                                        <p:strVal val="visible"/>
                                      </p:to>
                                    </p:set>
                                    <p:animEffect transition="in" filter="fade">
                                      <p:cBhvr>
                                        <p:cTn id="53" dur="1000"/>
                                        <p:tgtEl>
                                          <p:spTgt spid="2625"/>
                                        </p:tgtEl>
                                      </p:cBhvr>
                                    </p:animEffect>
                                  </p:childTnLst>
                                </p:cTn>
                              </p:par>
                              <p:par>
                                <p:cTn id="54" presetID="2" presetClass="entr" presetSubtype="4" fill="hold" nodeType="withEffect">
                                  <p:stCondLst>
                                    <p:cond delay="200"/>
                                  </p:stCondLst>
                                  <p:childTnLst>
                                    <p:set>
                                      <p:cBhvr>
                                        <p:cTn id="55" dur="1" fill="hold">
                                          <p:stCondLst>
                                            <p:cond delay="0"/>
                                          </p:stCondLst>
                                        </p:cTn>
                                        <p:tgtEl>
                                          <p:spTgt spid="2626"/>
                                        </p:tgtEl>
                                        <p:attrNameLst>
                                          <p:attrName>style.visibility</p:attrName>
                                        </p:attrNameLst>
                                      </p:cBhvr>
                                      <p:to>
                                        <p:strVal val="visible"/>
                                      </p:to>
                                    </p:set>
                                    <p:anim calcmode="lin" valueType="num">
                                      <p:cBhvr additive="base">
                                        <p:cTn id="56" dur="1000"/>
                                        <p:tgtEl>
                                          <p:spTgt spid="2626"/>
                                        </p:tgtEl>
                                        <p:attrNameLst>
                                          <p:attrName>ppt_y</p:attrName>
                                        </p:attrNameLst>
                                      </p:cBhvr>
                                      <p:tavLst>
                                        <p:tav tm="0">
                                          <p:val>
                                            <p:strVal val="#ppt_y+1"/>
                                          </p:val>
                                        </p:tav>
                                        <p:tav tm="100000">
                                          <p:val>
                                            <p:strVal val="#ppt_y"/>
                                          </p:val>
                                        </p:tav>
                                      </p:tavLst>
                                    </p:anim>
                                  </p:childTnLst>
                                </p:cTn>
                              </p:par>
                              <p:par>
                                <p:cTn id="57" presetID="8" presetClass="emph" presetSubtype="0" fill="hold" nodeType="withEffect">
                                  <p:stCondLst>
                                    <p:cond delay="200"/>
                                  </p:stCondLst>
                                  <p:childTnLst>
                                    <p:animRot by="-21600000">
                                      <p:cBhvr>
                                        <p:cTn id="58" dur="1000" fill="hold"/>
                                        <p:tgtEl>
                                          <p:spTgt spid="2626"/>
                                        </p:tgtEl>
                                        <p:attrNameLst>
                                          <p:attrName>r</p:attrName>
                                        </p:attrNameLst>
                                      </p:cBhvr>
                                    </p:animRot>
                                  </p:childTnLst>
                                </p:cTn>
                              </p:par>
                              <p:par>
                                <p:cTn id="59" presetID="10" presetClass="entr" presetSubtype="0" fill="hold" nodeType="withEffect">
                                  <p:stCondLst>
                                    <p:cond delay="200"/>
                                  </p:stCondLst>
                                  <p:childTnLst>
                                    <p:set>
                                      <p:cBhvr>
                                        <p:cTn id="60" dur="1" fill="hold">
                                          <p:stCondLst>
                                            <p:cond delay="0"/>
                                          </p:stCondLst>
                                        </p:cTn>
                                        <p:tgtEl>
                                          <p:spTgt spid="2626"/>
                                        </p:tgtEl>
                                        <p:attrNameLst>
                                          <p:attrName>style.visibility</p:attrName>
                                        </p:attrNameLst>
                                      </p:cBhvr>
                                      <p:to>
                                        <p:strVal val="visible"/>
                                      </p:to>
                                    </p:set>
                                    <p:animEffect transition="in" filter="fade">
                                      <p:cBhvr>
                                        <p:cTn id="61" dur="1000"/>
                                        <p:tgtEl>
                                          <p:spTgt spid="2626"/>
                                        </p:tgtEl>
                                      </p:cBhvr>
                                    </p:animEffect>
                                  </p:childTnLst>
                                </p:cTn>
                              </p:par>
                              <p:par>
                                <p:cTn id="62" presetID="2" presetClass="entr" presetSubtype="4" fill="hold" nodeType="withEffect">
                                  <p:stCondLst>
                                    <p:cond delay="300"/>
                                  </p:stCondLst>
                                  <p:childTnLst>
                                    <p:set>
                                      <p:cBhvr>
                                        <p:cTn id="63" dur="1" fill="hold">
                                          <p:stCondLst>
                                            <p:cond delay="0"/>
                                          </p:stCondLst>
                                        </p:cTn>
                                        <p:tgtEl>
                                          <p:spTgt spid="2627"/>
                                        </p:tgtEl>
                                        <p:attrNameLst>
                                          <p:attrName>style.visibility</p:attrName>
                                        </p:attrNameLst>
                                      </p:cBhvr>
                                      <p:to>
                                        <p:strVal val="visible"/>
                                      </p:to>
                                    </p:set>
                                    <p:anim calcmode="lin" valueType="num">
                                      <p:cBhvr additive="base">
                                        <p:cTn id="64" dur="1000"/>
                                        <p:tgtEl>
                                          <p:spTgt spid="2627"/>
                                        </p:tgtEl>
                                        <p:attrNameLst>
                                          <p:attrName>ppt_y</p:attrName>
                                        </p:attrNameLst>
                                      </p:cBhvr>
                                      <p:tavLst>
                                        <p:tav tm="0">
                                          <p:val>
                                            <p:strVal val="#ppt_y+1"/>
                                          </p:val>
                                        </p:tav>
                                        <p:tav tm="100000">
                                          <p:val>
                                            <p:strVal val="#ppt_y"/>
                                          </p:val>
                                        </p:tav>
                                      </p:tavLst>
                                    </p:anim>
                                  </p:childTnLst>
                                </p:cTn>
                              </p:par>
                              <p:par>
                                <p:cTn id="65" presetID="8" presetClass="emph" presetSubtype="0" fill="hold" nodeType="withEffect">
                                  <p:stCondLst>
                                    <p:cond delay="300"/>
                                  </p:stCondLst>
                                  <p:childTnLst>
                                    <p:animRot by="-21600000">
                                      <p:cBhvr>
                                        <p:cTn id="66" dur="1000" fill="hold"/>
                                        <p:tgtEl>
                                          <p:spTgt spid="2627"/>
                                        </p:tgtEl>
                                        <p:attrNameLst>
                                          <p:attrName>r</p:attrName>
                                        </p:attrNameLst>
                                      </p:cBhvr>
                                    </p:animRot>
                                  </p:childTnLst>
                                </p:cTn>
                              </p:par>
                              <p:par>
                                <p:cTn id="67" presetID="10" presetClass="entr" presetSubtype="0" fill="hold" nodeType="withEffect">
                                  <p:stCondLst>
                                    <p:cond delay="300"/>
                                  </p:stCondLst>
                                  <p:childTnLst>
                                    <p:set>
                                      <p:cBhvr>
                                        <p:cTn id="68" dur="1" fill="hold">
                                          <p:stCondLst>
                                            <p:cond delay="0"/>
                                          </p:stCondLst>
                                        </p:cTn>
                                        <p:tgtEl>
                                          <p:spTgt spid="2627"/>
                                        </p:tgtEl>
                                        <p:attrNameLst>
                                          <p:attrName>style.visibility</p:attrName>
                                        </p:attrNameLst>
                                      </p:cBhvr>
                                      <p:to>
                                        <p:strVal val="visible"/>
                                      </p:to>
                                    </p:set>
                                    <p:animEffect transition="in" filter="fade">
                                      <p:cBhvr>
                                        <p:cTn id="69" dur="1000"/>
                                        <p:tgtEl>
                                          <p:spTgt spid="2627"/>
                                        </p:tgtEl>
                                      </p:cBhvr>
                                    </p:animEffect>
                                  </p:childTnLst>
                                </p:cTn>
                              </p:par>
                              <p:par>
                                <p:cTn id="70" presetID="2" presetClass="entr" presetSubtype="4" fill="hold" nodeType="withEffect">
                                  <p:stCondLst>
                                    <p:cond delay="300"/>
                                  </p:stCondLst>
                                  <p:childTnLst>
                                    <p:set>
                                      <p:cBhvr>
                                        <p:cTn id="71" dur="1" fill="hold">
                                          <p:stCondLst>
                                            <p:cond delay="0"/>
                                          </p:stCondLst>
                                        </p:cTn>
                                        <p:tgtEl>
                                          <p:spTgt spid="2628"/>
                                        </p:tgtEl>
                                        <p:attrNameLst>
                                          <p:attrName>style.visibility</p:attrName>
                                        </p:attrNameLst>
                                      </p:cBhvr>
                                      <p:to>
                                        <p:strVal val="visible"/>
                                      </p:to>
                                    </p:set>
                                    <p:anim calcmode="lin" valueType="num">
                                      <p:cBhvr additive="base">
                                        <p:cTn id="72" dur="1000"/>
                                        <p:tgtEl>
                                          <p:spTgt spid="2628"/>
                                        </p:tgtEl>
                                        <p:attrNameLst>
                                          <p:attrName>ppt_y</p:attrName>
                                        </p:attrNameLst>
                                      </p:cBhvr>
                                      <p:tavLst>
                                        <p:tav tm="0">
                                          <p:val>
                                            <p:strVal val="#ppt_y+1"/>
                                          </p:val>
                                        </p:tav>
                                        <p:tav tm="100000">
                                          <p:val>
                                            <p:strVal val="#ppt_y"/>
                                          </p:val>
                                        </p:tav>
                                      </p:tavLst>
                                    </p:anim>
                                  </p:childTnLst>
                                </p:cTn>
                              </p:par>
                              <p:par>
                                <p:cTn id="73" presetID="8" presetClass="emph" presetSubtype="0" fill="hold" nodeType="withEffect">
                                  <p:stCondLst>
                                    <p:cond delay="300"/>
                                  </p:stCondLst>
                                  <p:childTnLst>
                                    <p:animRot by="-21600000">
                                      <p:cBhvr>
                                        <p:cTn id="74" dur="1000" fill="hold"/>
                                        <p:tgtEl>
                                          <p:spTgt spid="2628"/>
                                        </p:tgtEl>
                                        <p:attrNameLst>
                                          <p:attrName>r</p:attrName>
                                        </p:attrNameLst>
                                      </p:cBhvr>
                                    </p:animRot>
                                  </p:childTnLst>
                                </p:cTn>
                              </p:par>
                              <p:par>
                                <p:cTn id="75" presetID="10" presetClass="entr" presetSubtype="0" fill="hold" nodeType="withEffect">
                                  <p:stCondLst>
                                    <p:cond delay="300"/>
                                  </p:stCondLst>
                                  <p:childTnLst>
                                    <p:set>
                                      <p:cBhvr>
                                        <p:cTn id="76" dur="1" fill="hold">
                                          <p:stCondLst>
                                            <p:cond delay="0"/>
                                          </p:stCondLst>
                                        </p:cTn>
                                        <p:tgtEl>
                                          <p:spTgt spid="2628"/>
                                        </p:tgtEl>
                                        <p:attrNameLst>
                                          <p:attrName>style.visibility</p:attrName>
                                        </p:attrNameLst>
                                      </p:cBhvr>
                                      <p:to>
                                        <p:strVal val="visible"/>
                                      </p:to>
                                    </p:set>
                                    <p:animEffect transition="in" filter="fade">
                                      <p:cBhvr>
                                        <p:cTn id="77" dur="1000"/>
                                        <p:tgtEl>
                                          <p:spTgt spid="2628"/>
                                        </p:tgtEl>
                                      </p:cBhvr>
                                    </p:animEffect>
                                  </p:childTnLst>
                                </p:cTn>
                              </p:par>
                              <p:par>
                                <p:cTn id="78" presetID="2" presetClass="entr" presetSubtype="4" fill="hold" nodeType="withEffect">
                                  <p:stCondLst>
                                    <p:cond delay="0"/>
                                  </p:stCondLst>
                                  <p:childTnLst>
                                    <p:set>
                                      <p:cBhvr>
                                        <p:cTn id="79" dur="1" fill="hold">
                                          <p:stCondLst>
                                            <p:cond delay="0"/>
                                          </p:stCondLst>
                                        </p:cTn>
                                        <p:tgtEl>
                                          <p:spTgt spid="2629"/>
                                        </p:tgtEl>
                                        <p:attrNameLst>
                                          <p:attrName>style.visibility</p:attrName>
                                        </p:attrNameLst>
                                      </p:cBhvr>
                                      <p:to>
                                        <p:strVal val="visible"/>
                                      </p:to>
                                    </p:set>
                                    <p:anim calcmode="lin" valueType="num">
                                      <p:cBhvr additive="base">
                                        <p:cTn id="80" dur="1000"/>
                                        <p:tgtEl>
                                          <p:spTgt spid="2629"/>
                                        </p:tgtEl>
                                        <p:attrNameLst>
                                          <p:attrName>ppt_y</p:attrName>
                                        </p:attrNameLst>
                                      </p:cBhvr>
                                      <p:tavLst>
                                        <p:tav tm="0">
                                          <p:val>
                                            <p:strVal val="#ppt_y+1"/>
                                          </p:val>
                                        </p:tav>
                                        <p:tav tm="100000">
                                          <p:val>
                                            <p:strVal val="#ppt_y"/>
                                          </p:val>
                                        </p:tav>
                                      </p:tavLst>
                                    </p:anim>
                                  </p:childTnLst>
                                </p:cTn>
                              </p:par>
                              <p:par>
                                <p:cTn id="81" presetID="8" presetClass="emph" presetSubtype="0" fill="hold" nodeType="withEffect">
                                  <p:stCondLst>
                                    <p:cond delay="0"/>
                                  </p:stCondLst>
                                  <p:childTnLst>
                                    <p:animRot by="-21600000">
                                      <p:cBhvr>
                                        <p:cTn id="82" dur="1000" fill="hold"/>
                                        <p:tgtEl>
                                          <p:spTgt spid="2629"/>
                                        </p:tgtEl>
                                        <p:attrNameLst>
                                          <p:attrName>r</p:attrName>
                                        </p:attrNameLst>
                                      </p:cBhvr>
                                    </p:animRot>
                                  </p:childTnLst>
                                </p:cTn>
                              </p:par>
                              <p:par>
                                <p:cTn id="83" presetID="10" presetClass="entr" presetSubtype="0" fill="hold" nodeType="withEffect">
                                  <p:stCondLst>
                                    <p:cond delay="0"/>
                                  </p:stCondLst>
                                  <p:childTnLst>
                                    <p:set>
                                      <p:cBhvr>
                                        <p:cTn id="84" dur="1" fill="hold">
                                          <p:stCondLst>
                                            <p:cond delay="0"/>
                                          </p:stCondLst>
                                        </p:cTn>
                                        <p:tgtEl>
                                          <p:spTgt spid="2629"/>
                                        </p:tgtEl>
                                        <p:attrNameLst>
                                          <p:attrName>style.visibility</p:attrName>
                                        </p:attrNameLst>
                                      </p:cBhvr>
                                      <p:to>
                                        <p:strVal val="visible"/>
                                      </p:to>
                                    </p:set>
                                    <p:animEffect transition="in" filter="fade">
                                      <p:cBhvr>
                                        <p:cTn id="85" dur="1000"/>
                                        <p:tgtEl>
                                          <p:spTgt spid="2629"/>
                                        </p:tgtEl>
                                      </p:cBhvr>
                                    </p:animEffect>
                                  </p:childTnLst>
                                </p:cTn>
                              </p:par>
                              <p:par>
                                <p:cTn id="86" presetID="2" presetClass="entr" presetSubtype="4" fill="hold" nodeType="withEffect">
                                  <p:stCondLst>
                                    <p:cond delay="0"/>
                                  </p:stCondLst>
                                  <p:childTnLst>
                                    <p:set>
                                      <p:cBhvr>
                                        <p:cTn id="87" dur="1" fill="hold">
                                          <p:stCondLst>
                                            <p:cond delay="0"/>
                                          </p:stCondLst>
                                        </p:cTn>
                                        <p:tgtEl>
                                          <p:spTgt spid="2630"/>
                                        </p:tgtEl>
                                        <p:attrNameLst>
                                          <p:attrName>style.visibility</p:attrName>
                                        </p:attrNameLst>
                                      </p:cBhvr>
                                      <p:to>
                                        <p:strVal val="visible"/>
                                      </p:to>
                                    </p:set>
                                    <p:anim calcmode="lin" valueType="num">
                                      <p:cBhvr additive="base">
                                        <p:cTn id="88" dur="1000"/>
                                        <p:tgtEl>
                                          <p:spTgt spid="2630"/>
                                        </p:tgtEl>
                                        <p:attrNameLst>
                                          <p:attrName>ppt_y</p:attrName>
                                        </p:attrNameLst>
                                      </p:cBhvr>
                                      <p:tavLst>
                                        <p:tav tm="0">
                                          <p:val>
                                            <p:strVal val="#ppt_y+1"/>
                                          </p:val>
                                        </p:tav>
                                        <p:tav tm="100000">
                                          <p:val>
                                            <p:strVal val="#ppt_y"/>
                                          </p:val>
                                        </p:tav>
                                      </p:tavLst>
                                    </p:anim>
                                  </p:childTnLst>
                                </p:cTn>
                              </p:par>
                              <p:par>
                                <p:cTn id="89" presetID="8" presetClass="emph" presetSubtype="0" fill="hold" nodeType="withEffect">
                                  <p:stCondLst>
                                    <p:cond delay="0"/>
                                  </p:stCondLst>
                                  <p:childTnLst>
                                    <p:animRot by="-21600000">
                                      <p:cBhvr>
                                        <p:cTn id="90" dur="1000" fill="hold"/>
                                        <p:tgtEl>
                                          <p:spTgt spid="2630"/>
                                        </p:tgtEl>
                                        <p:attrNameLst>
                                          <p:attrName>r</p:attrName>
                                        </p:attrNameLst>
                                      </p:cBhvr>
                                    </p:animRot>
                                  </p:childTnLst>
                                </p:cTn>
                              </p:par>
                              <p:par>
                                <p:cTn id="91" presetID="10" presetClass="entr" presetSubtype="0" fill="hold" nodeType="withEffect">
                                  <p:stCondLst>
                                    <p:cond delay="0"/>
                                  </p:stCondLst>
                                  <p:childTnLst>
                                    <p:set>
                                      <p:cBhvr>
                                        <p:cTn id="92" dur="1" fill="hold">
                                          <p:stCondLst>
                                            <p:cond delay="0"/>
                                          </p:stCondLst>
                                        </p:cTn>
                                        <p:tgtEl>
                                          <p:spTgt spid="2630"/>
                                        </p:tgtEl>
                                        <p:attrNameLst>
                                          <p:attrName>style.visibility</p:attrName>
                                        </p:attrNameLst>
                                      </p:cBhvr>
                                      <p:to>
                                        <p:strVal val="visible"/>
                                      </p:to>
                                    </p:set>
                                    <p:animEffect transition="in" filter="fade">
                                      <p:cBhvr>
                                        <p:cTn id="93" dur="1000"/>
                                        <p:tgtEl>
                                          <p:spTgt spid="2630"/>
                                        </p:tgtEl>
                                      </p:cBhvr>
                                    </p:animEffect>
                                  </p:childTnLst>
                                </p:cTn>
                              </p:par>
                              <p:par>
                                <p:cTn id="94" presetID="2" presetClass="entr" presetSubtype="4" fill="hold" nodeType="withEffect">
                                  <p:stCondLst>
                                    <p:cond delay="0"/>
                                  </p:stCondLst>
                                  <p:childTnLst>
                                    <p:set>
                                      <p:cBhvr>
                                        <p:cTn id="95" dur="1" fill="hold">
                                          <p:stCondLst>
                                            <p:cond delay="0"/>
                                          </p:stCondLst>
                                        </p:cTn>
                                        <p:tgtEl>
                                          <p:spTgt spid="2622"/>
                                        </p:tgtEl>
                                        <p:attrNameLst>
                                          <p:attrName>style.visibility</p:attrName>
                                        </p:attrNameLst>
                                      </p:cBhvr>
                                      <p:to>
                                        <p:strVal val="visible"/>
                                      </p:to>
                                    </p:set>
                                    <p:anim calcmode="lin" valueType="num">
                                      <p:cBhvr additive="base">
                                        <p:cTn id="96" dur="1000"/>
                                        <p:tgtEl>
                                          <p:spTgt spid="2622"/>
                                        </p:tgtEl>
                                        <p:attrNameLst>
                                          <p:attrName>ppt_y</p:attrName>
                                        </p:attrNameLst>
                                      </p:cBhvr>
                                      <p:tavLst>
                                        <p:tav tm="0">
                                          <p:val>
                                            <p:strVal val="#ppt_y+1"/>
                                          </p:val>
                                        </p:tav>
                                        <p:tav tm="100000">
                                          <p:val>
                                            <p:strVal val="#ppt_y"/>
                                          </p:val>
                                        </p:tav>
                                      </p:tavLst>
                                    </p:anim>
                                  </p:childTnLst>
                                </p:cTn>
                              </p:par>
                              <p:par>
                                <p:cTn id="97" presetID="8" presetClass="emph" presetSubtype="0" fill="hold" nodeType="withEffect">
                                  <p:stCondLst>
                                    <p:cond delay="100"/>
                                  </p:stCondLst>
                                  <p:childTnLst>
                                    <p:animRot by="-21600000">
                                      <p:cBhvr>
                                        <p:cTn id="98" dur="1000" fill="hold"/>
                                        <p:tgtEl>
                                          <p:spTgt spid="2622"/>
                                        </p:tgtEl>
                                        <p:attrNameLst>
                                          <p:attrName>r</p:attrName>
                                        </p:attrNameLst>
                                      </p:cBhvr>
                                    </p:animRot>
                                  </p:childTnLst>
                                </p:cTn>
                              </p:par>
                              <p:par>
                                <p:cTn id="99" presetID="10" presetClass="entr" presetSubtype="0" fill="hold" nodeType="withEffect">
                                  <p:stCondLst>
                                    <p:cond delay="100"/>
                                  </p:stCondLst>
                                  <p:childTnLst>
                                    <p:set>
                                      <p:cBhvr>
                                        <p:cTn id="100" dur="1" fill="hold">
                                          <p:stCondLst>
                                            <p:cond delay="0"/>
                                          </p:stCondLst>
                                        </p:cTn>
                                        <p:tgtEl>
                                          <p:spTgt spid="2622"/>
                                        </p:tgtEl>
                                        <p:attrNameLst>
                                          <p:attrName>style.visibility</p:attrName>
                                        </p:attrNameLst>
                                      </p:cBhvr>
                                      <p:to>
                                        <p:strVal val="visible"/>
                                      </p:to>
                                    </p:set>
                                    <p:animEffect transition="in" filter="fade">
                                      <p:cBhvr>
                                        <p:cTn id="101" dur="1000"/>
                                        <p:tgtEl>
                                          <p:spTgt spid="2622"/>
                                        </p:tgtEl>
                                      </p:cBhvr>
                                    </p:animEffect>
                                  </p:childTnLst>
                                </p:cTn>
                              </p:par>
                            </p:childTnLst>
                          </p:cTn>
                        </p:par>
                        <p:par>
                          <p:cTn id="102" fill="hold">
                            <p:stCondLst>
                              <p:cond delay="6000"/>
                            </p:stCondLst>
                            <p:childTnLst>
                              <p:par>
                                <p:cTn id="103" presetID="2" presetClass="entr" presetSubtype="4" fill="hold" nodeType="afterEffect">
                                  <p:stCondLst>
                                    <p:cond delay="0"/>
                                  </p:stCondLst>
                                  <p:childTnLst>
                                    <p:set>
                                      <p:cBhvr>
                                        <p:cTn id="104" dur="1" fill="hold">
                                          <p:stCondLst>
                                            <p:cond delay="0"/>
                                          </p:stCondLst>
                                        </p:cTn>
                                        <p:tgtEl>
                                          <p:spTgt spid="2621"/>
                                        </p:tgtEl>
                                        <p:attrNameLst>
                                          <p:attrName>style.visibility</p:attrName>
                                        </p:attrNameLst>
                                      </p:cBhvr>
                                      <p:to>
                                        <p:strVal val="visible"/>
                                      </p:to>
                                    </p:set>
                                    <p:anim calcmode="lin" valueType="num">
                                      <p:cBhvr additive="base">
                                        <p:cTn id="105" dur="1000"/>
                                        <p:tgtEl>
                                          <p:spTgt spid="262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73"/>
        <p:cNvGrpSpPr/>
        <p:nvPr/>
      </p:nvGrpSpPr>
      <p:grpSpPr>
        <a:xfrm>
          <a:off x="0" y="0"/>
          <a:ext cx="0" cy="0"/>
          <a:chOff x="0" y="0"/>
          <a:chExt cx="0" cy="0"/>
        </a:xfrm>
      </p:grpSpPr>
      <p:sp>
        <p:nvSpPr>
          <p:cNvPr id="674" name="Google Shape;674;p30"/>
          <p:cNvSpPr/>
          <p:nvPr/>
        </p:nvSpPr>
        <p:spPr>
          <a:xfrm>
            <a:off x="-1235627" y="1646898"/>
            <a:ext cx="13697921" cy="3654628"/>
          </a:xfrm>
          <a:custGeom>
            <a:avLst/>
            <a:gdLst/>
            <a:ahLst/>
            <a:cxnLst/>
            <a:rect l="l" t="t" r="r" b="b"/>
            <a:pathLst>
              <a:path w="12177313" h="4194268" extrusionOk="0">
                <a:moveTo>
                  <a:pt x="0" y="4194268"/>
                </a:moveTo>
                <a:cubicBezTo>
                  <a:pt x="705152" y="4060011"/>
                  <a:pt x="1467395" y="3913654"/>
                  <a:pt x="2220686" y="3468554"/>
                </a:cubicBezTo>
                <a:cubicBezTo>
                  <a:pt x="2973977" y="3023454"/>
                  <a:pt x="3691906" y="1568741"/>
                  <a:pt x="4519747" y="1523670"/>
                </a:cubicBezTo>
                <a:cubicBezTo>
                  <a:pt x="5347588" y="1478599"/>
                  <a:pt x="6272756" y="3381781"/>
                  <a:pt x="7187733" y="3198127"/>
                </a:cubicBezTo>
                <a:cubicBezTo>
                  <a:pt x="8102710" y="3014473"/>
                  <a:pt x="9242773" y="943505"/>
                  <a:pt x="10009611" y="421747"/>
                </a:cubicBezTo>
                <a:cubicBezTo>
                  <a:pt x="10776449" y="-100011"/>
                  <a:pt x="11354877" y="-20449"/>
                  <a:pt x="12177313" y="54377"/>
                </a:cubicBezTo>
              </a:path>
            </a:pathLst>
          </a:custGeom>
          <a:noFill/>
          <a:ln w="15875" cap="flat" cmpd="sng">
            <a:solidFill>
              <a:srgbClr val="BFBFBF">
                <a:alpha val="55686"/>
              </a:srgbClr>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n-lt"/>
              <a:ea typeface="+mn-ea"/>
              <a:cs typeface="+mn-ea"/>
              <a:sym typeface="+mn-lt"/>
            </a:endParaRPr>
          </a:p>
        </p:txBody>
      </p:sp>
      <p:grpSp>
        <p:nvGrpSpPr>
          <p:cNvPr id="675" name="Google Shape;675;p30"/>
          <p:cNvGrpSpPr/>
          <p:nvPr/>
        </p:nvGrpSpPr>
        <p:grpSpPr>
          <a:xfrm>
            <a:off x="9186844" y="1122025"/>
            <a:ext cx="1935622" cy="1493928"/>
            <a:chOff x="6334151" y="3939557"/>
            <a:chExt cx="1560090" cy="1204090"/>
          </a:xfrm>
        </p:grpSpPr>
        <p:pic>
          <p:nvPicPr>
            <p:cNvPr id="676" name="Google Shape;676;p30"/>
            <p:cNvPicPr preferRelativeResize="0"/>
            <p:nvPr/>
          </p:nvPicPr>
          <p:blipFill rotWithShape="1">
            <a:blip r:embed="rId3">
              <a:alphaModFix/>
            </a:blip>
            <a:srcRect/>
            <a:stretch/>
          </p:blipFill>
          <p:spPr>
            <a:xfrm>
              <a:off x="6502400" y="3939557"/>
              <a:ext cx="1203023" cy="1204090"/>
            </a:xfrm>
            <a:prstGeom prst="rect">
              <a:avLst/>
            </a:prstGeom>
            <a:noFill/>
            <a:ln>
              <a:noFill/>
            </a:ln>
          </p:spPr>
        </p:pic>
        <p:sp>
          <p:nvSpPr>
            <p:cNvPr id="677" name="Google Shape;677;p30"/>
            <p:cNvSpPr/>
            <p:nvPr/>
          </p:nvSpPr>
          <p:spPr>
            <a:xfrm rot="-925728">
              <a:off x="6341495" y="4534348"/>
              <a:ext cx="1545403" cy="264550"/>
            </a:xfrm>
            <a:custGeom>
              <a:avLst/>
              <a:gdLst/>
              <a:ahLst/>
              <a:cxnLst/>
              <a:rect l="l" t="t" r="r" b="b"/>
              <a:pathLst>
                <a:path w="2336800" h="308906" extrusionOk="0">
                  <a:moveTo>
                    <a:pt x="2069995" y="55099"/>
                  </a:moveTo>
                  <a:cubicBezTo>
                    <a:pt x="2141428" y="66591"/>
                    <a:pt x="2200638" y="79473"/>
                    <a:pt x="2244982" y="93392"/>
                  </a:cubicBezTo>
                  <a:cubicBezTo>
                    <a:pt x="2304106" y="111952"/>
                    <a:pt x="2336800" y="132357"/>
                    <a:pt x="2336800" y="153776"/>
                  </a:cubicBezTo>
                  <a:cubicBezTo>
                    <a:pt x="2336801" y="239452"/>
                    <a:pt x="1813690" y="308906"/>
                    <a:pt x="1168400" y="308906"/>
                  </a:cubicBezTo>
                  <a:cubicBezTo>
                    <a:pt x="523110" y="308906"/>
                    <a:pt x="1" y="239452"/>
                    <a:pt x="0" y="153776"/>
                  </a:cubicBezTo>
                  <a:cubicBezTo>
                    <a:pt x="0" y="110938"/>
                    <a:pt x="126981" y="38171"/>
                    <a:pt x="372247" y="0"/>
                  </a:cubicBezTo>
                </a:path>
              </a:pathLst>
            </a:custGeom>
            <a:noFill/>
            <a:ln w="28575"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n-lt"/>
                <a:ea typeface="+mn-ea"/>
                <a:cs typeface="+mn-ea"/>
                <a:sym typeface="+mn-lt"/>
              </a:endParaRPr>
            </a:p>
          </p:txBody>
        </p:sp>
      </p:grpSp>
      <p:grpSp>
        <p:nvGrpSpPr>
          <p:cNvPr id="678" name="Google Shape;678;p30"/>
          <p:cNvGrpSpPr/>
          <p:nvPr/>
        </p:nvGrpSpPr>
        <p:grpSpPr>
          <a:xfrm>
            <a:off x="5796467" y="3755681"/>
            <a:ext cx="1804626" cy="1251772"/>
            <a:chOff x="4017266" y="2955704"/>
            <a:chExt cx="997843" cy="692150"/>
          </a:xfrm>
        </p:grpSpPr>
        <p:sp>
          <p:nvSpPr>
            <p:cNvPr id="679" name="Google Shape;679;p30"/>
            <p:cNvSpPr/>
            <p:nvPr/>
          </p:nvSpPr>
          <p:spPr>
            <a:xfrm>
              <a:off x="4170113" y="2955704"/>
              <a:ext cx="692150" cy="692150"/>
            </a:xfrm>
            <a:prstGeom prst="ellipse">
              <a:avLst/>
            </a:prstGeom>
            <a:blipFill rotWithShape="1">
              <a:blip r:embed="rId4">
                <a:alphaModFix/>
              </a:blip>
              <a:stretch>
                <a:fillRect/>
              </a:stretch>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n-lt"/>
                <a:ea typeface="+mn-ea"/>
                <a:cs typeface="+mn-ea"/>
                <a:sym typeface="+mn-lt"/>
              </a:endParaRPr>
            </a:p>
          </p:txBody>
        </p:sp>
        <p:sp>
          <p:nvSpPr>
            <p:cNvPr id="680" name="Google Shape;680;p30"/>
            <p:cNvSpPr/>
            <p:nvPr/>
          </p:nvSpPr>
          <p:spPr>
            <a:xfrm rot="-925728">
              <a:off x="4023172" y="3279416"/>
              <a:ext cx="986032" cy="177965"/>
            </a:xfrm>
            <a:custGeom>
              <a:avLst/>
              <a:gdLst/>
              <a:ahLst/>
              <a:cxnLst/>
              <a:rect l="l" t="t" r="r" b="b"/>
              <a:pathLst>
                <a:path w="2336800" h="308906" extrusionOk="0">
                  <a:moveTo>
                    <a:pt x="2069995" y="55099"/>
                  </a:moveTo>
                  <a:cubicBezTo>
                    <a:pt x="2141428" y="66591"/>
                    <a:pt x="2200638" y="79473"/>
                    <a:pt x="2244982" y="93392"/>
                  </a:cubicBezTo>
                  <a:cubicBezTo>
                    <a:pt x="2304106" y="111952"/>
                    <a:pt x="2336800" y="132357"/>
                    <a:pt x="2336800" y="153776"/>
                  </a:cubicBezTo>
                  <a:cubicBezTo>
                    <a:pt x="2336801" y="239452"/>
                    <a:pt x="1813690" y="308906"/>
                    <a:pt x="1168400" y="308906"/>
                  </a:cubicBezTo>
                  <a:cubicBezTo>
                    <a:pt x="523110" y="308906"/>
                    <a:pt x="1" y="239452"/>
                    <a:pt x="0" y="153776"/>
                  </a:cubicBezTo>
                  <a:cubicBezTo>
                    <a:pt x="0" y="110938"/>
                    <a:pt x="126981" y="38171"/>
                    <a:pt x="372247" y="0"/>
                  </a:cubicBezTo>
                </a:path>
              </a:pathLst>
            </a:custGeom>
            <a:noFill/>
            <a:ln w="28575" cap="flat" cmpd="sng">
              <a:solidFill>
                <a:srgbClr val="CCA4AE"/>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n-lt"/>
                <a:ea typeface="+mn-ea"/>
                <a:cs typeface="+mn-ea"/>
                <a:sym typeface="+mn-lt"/>
              </a:endParaRPr>
            </a:p>
          </p:txBody>
        </p:sp>
      </p:grpSp>
      <p:grpSp>
        <p:nvGrpSpPr>
          <p:cNvPr id="681" name="Google Shape;681;p30"/>
          <p:cNvGrpSpPr/>
          <p:nvPr/>
        </p:nvGrpSpPr>
        <p:grpSpPr>
          <a:xfrm>
            <a:off x="2812513" y="2477701"/>
            <a:ext cx="1517414" cy="1063756"/>
            <a:chOff x="1258254" y="4755186"/>
            <a:chExt cx="915713" cy="641944"/>
          </a:xfrm>
        </p:grpSpPr>
        <p:sp>
          <p:nvSpPr>
            <p:cNvPr id="682" name="Google Shape;682;p30"/>
            <p:cNvSpPr/>
            <p:nvPr/>
          </p:nvSpPr>
          <p:spPr>
            <a:xfrm>
              <a:off x="1395138" y="4755186"/>
              <a:ext cx="641944" cy="641944"/>
            </a:xfrm>
            <a:prstGeom prst="ellipse">
              <a:avLst/>
            </a:prstGeom>
            <a:blipFill rotWithShape="1">
              <a:blip r:embed="rId5">
                <a:alphaModFix/>
              </a:blip>
              <a:stretch>
                <a:fillRect/>
              </a:stretch>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n-lt"/>
                <a:ea typeface="+mn-ea"/>
                <a:cs typeface="+mn-ea"/>
                <a:sym typeface="+mn-lt"/>
              </a:endParaRPr>
            </a:p>
          </p:txBody>
        </p:sp>
        <p:sp>
          <p:nvSpPr>
            <p:cNvPr id="683" name="Google Shape;683;p30"/>
            <p:cNvSpPr/>
            <p:nvPr/>
          </p:nvSpPr>
          <p:spPr>
            <a:xfrm rot="-925728">
              <a:off x="1263673" y="5051486"/>
              <a:ext cx="904874" cy="163317"/>
            </a:xfrm>
            <a:custGeom>
              <a:avLst/>
              <a:gdLst/>
              <a:ahLst/>
              <a:cxnLst/>
              <a:rect l="l" t="t" r="r" b="b"/>
              <a:pathLst>
                <a:path w="2336800" h="308906" extrusionOk="0">
                  <a:moveTo>
                    <a:pt x="2069995" y="55099"/>
                  </a:moveTo>
                  <a:cubicBezTo>
                    <a:pt x="2141428" y="66591"/>
                    <a:pt x="2200638" y="79473"/>
                    <a:pt x="2244982" y="93392"/>
                  </a:cubicBezTo>
                  <a:cubicBezTo>
                    <a:pt x="2304106" y="111952"/>
                    <a:pt x="2336800" y="132357"/>
                    <a:pt x="2336800" y="153776"/>
                  </a:cubicBezTo>
                  <a:cubicBezTo>
                    <a:pt x="2336801" y="239452"/>
                    <a:pt x="1813690" y="308906"/>
                    <a:pt x="1168400" y="308906"/>
                  </a:cubicBezTo>
                  <a:cubicBezTo>
                    <a:pt x="523110" y="308906"/>
                    <a:pt x="1" y="239452"/>
                    <a:pt x="0" y="153776"/>
                  </a:cubicBezTo>
                  <a:cubicBezTo>
                    <a:pt x="0" y="110938"/>
                    <a:pt x="126981" y="38171"/>
                    <a:pt x="372247" y="0"/>
                  </a:cubicBezTo>
                </a:path>
              </a:pathLst>
            </a:custGeom>
            <a:noFill/>
            <a:ln w="28575" cap="flat" cmpd="sng">
              <a:solidFill>
                <a:srgbClr val="40BFAE"/>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n-lt"/>
                <a:ea typeface="+mn-ea"/>
                <a:cs typeface="+mn-ea"/>
                <a:sym typeface="+mn-lt"/>
              </a:endParaRPr>
            </a:p>
          </p:txBody>
        </p:sp>
      </p:grpSp>
      <p:sp>
        <p:nvSpPr>
          <p:cNvPr id="684" name="Google Shape;684;p30"/>
          <p:cNvSpPr/>
          <p:nvPr/>
        </p:nvSpPr>
        <p:spPr>
          <a:xfrm rot="3947686">
            <a:off x="10483137" y="1504273"/>
            <a:ext cx="60270" cy="9975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mn-lt"/>
              <a:ea typeface="+mn-ea"/>
              <a:cs typeface="+mn-ea"/>
              <a:sym typeface="+mn-lt"/>
            </a:endParaRPr>
          </a:p>
        </p:txBody>
      </p:sp>
      <p:sp>
        <p:nvSpPr>
          <p:cNvPr id="685" name="Google Shape;685;p30"/>
          <p:cNvSpPr txBox="1"/>
          <p:nvPr/>
        </p:nvSpPr>
        <p:spPr>
          <a:xfrm>
            <a:off x="4922983" y="4824323"/>
            <a:ext cx="1582204" cy="4001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b="1" dirty="0">
                <a:solidFill>
                  <a:srgbClr val="F4B081"/>
                </a:solidFill>
                <a:latin typeface="+mn-lt"/>
                <a:ea typeface="+mn-ea"/>
                <a:cs typeface="+mn-ea"/>
                <a:sym typeface="+mn-lt"/>
              </a:rPr>
              <a:t>Scope</a:t>
            </a:r>
            <a:endParaRPr sz="2000" dirty="0">
              <a:solidFill>
                <a:srgbClr val="F37043"/>
              </a:solidFill>
              <a:latin typeface="+mn-lt"/>
              <a:ea typeface="+mn-ea"/>
              <a:cs typeface="+mn-ea"/>
              <a:sym typeface="+mn-lt"/>
            </a:endParaRPr>
          </a:p>
        </p:txBody>
      </p:sp>
      <p:sp>
        <p:nvSpPr>
          <p:cNvPr id="686" name="Google Shape;686;p30"/>
          <p:cNvSpPr/>
          <p:nvPr/>
        </p:nvSpPr>
        <p:spPr>
          <a:xfrm>
            <a:off x="4019876" y="5226218"/>
            <a:ext cx="3388417" cy="338554"/>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600">
                <a:solidFill>
                  <a:srgbClr val="F2F2F2"/>
                </a:solidFill>
                <a:latin typeface="+mn-lt"/>
                <a:ea typeface="+mn-ea"/>
                <a:cs typeface="+mn-ea"/>
                <a:sym typeface="+mn-lt"/>
              </a:rPr>
              <a:t>What is contained in our Project</a:t>
            </a:r>
            <a:endParaRPr sz="1600">
              <a:solidFill>
                <a:srgbClr val="F2F2F2"/>
              </a:solidFill>
              <a:latin typeface="+mn-lt"/>
              <a:ea typeface="+mn-ea"/>
              <a:cs typeface="+mn-ea"/>
              <a:sym typeface="+mn-lt"/>
            </a:endParaRPr>
          </a:p>
        </p:txBody>
      </p:sp>
      <p:sp>
        <p:nvSpPr>
          <p:cNvPr id="687" name="Google Shape;687;p30"/>
          <p:cNvSpPr txBox="1"/>
          <p:nvPr/>
        </p:nvSpPr>
        <p:spPr>
          <a:xfrm>
            <a:off x="1797467" y="3508852"/>
            <a:ext cx="2051111" cy="4001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b="1">
                <a:solidFill>
                  <a:srgbClr val="F4B081"/>
                </a:solidFill>
                <a:latin typeface="+mn-lt"/>
                <a:ea typeface="+mn-ea"/>
                <a:cs typeface="+mn-ea"/>
                <a:sym typeface="+mn-lt"/>
              </a:rPr>
              <a:t>Overview</a:t>
            </a:r>
            <a:endParaRPr sz="2000">
              <a:solidFill>
                <a:srgbClr val="F37043"/>
              </a:solidFill>
              <a:latin typeface="+mn-lt"/>
              <a:ea typeface="+mn-ea"/>
              <a:cs typeface="+mn-ea"/>
              <a:sym typeface="+mn-lt"/>
            </a:endParaRPr>
          </a:p>
        </p:txBody>
      </p:sp>
      <p:sp>
        <p:nvSpPr>
          <p:cNvPr id="688" name="Google Shape;688;p30"/>
          <p:cNvSpPr txBox="1"/>
          <p:nvPr/>
        </p:nvSpPr>
        <p:spPr>
          <a:xfrm>
            <a:off x="8759335" y="2556263"/>
            <a:ext cx="1582204" cy="4001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b="1" dirty="0">
                <a:solidFill>
                  <a:srgbClr val="F4B081"/>
                </a:solidFill>
                <a:latin typeface="+mn-lt"/>
                <a:ea typeface="+mn-ea"/>
                <a:cs typeface="+mn-ea"/>
                <a:sym typeface="+mn-lt"/>
              </a:rPr>
              <a:t>Progress</a:t>
            </a:r>
            <a:endParaRPr sz="2000" dirty="0">
              <a:solidFill>
                <a:srgbClr val="F37043"/>
              </a:solidFill>
              <a:latin typeface="+mn-lt"/>
              <a:ea typeface="+mn-ea"/>
              <a:cs typeface="+mn-ea"/>
              <a:sym typeface="+mn-lt"/>
            </a:endParaRPr>
          </a:p>
        </p:txBody>
      </p:sp>
      <p:sp>
        <p:nvSpPr>
          <p:cNvPr id="689" name="Google Shape;689;p30"/>
          <p:cNvSpPr/>
          <p:nvPr/>
        </p:nvSpPr>
        <p:spPr>
          <a:xfrm>
            <a:off x="8064925" y="2951010"/>
            <a:ext cx="2971023" cy="338554"/>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600">
                <a:solidFill>
                  <a:srgbClr val="F2F2F2"/>
                </a:solidFill>
                <a:latin typeface="+mn-lt"/>
                <a:ea typeface="+mn-ea"/>
                <a:cs typeface="+mn-ea"/>
                <a:sym typeface="+mn-lt"/>
              </a:rPr>
              <a:t>What we have done so far</a:t>
            </a:r>
            <a:endParaRPr sz="1600">
              <a:solidFill>
                <a:srgbClr val="F2F2F2"/>
              </a:solidFill>
              <a:latin typeface="+mn-lt"/>
              <a:ea typeface="+mn-ea"/>
              <a:cs typeface="+mn-ea"/>
              <a:sym typeface="+mn-lt"/>
            </a:endParaRPr>
          </a:p>
        </p:txBody>
      </p:sp>
      <p:sp>
        <p:nvSpPr>
          <p:cNvPr id="690" name="Google Shape;690;p30"/>
          <p:cNvSpPr/>
          <p:nvPr/>
        </p:nvSpPr>
        <p:spPr>
          <a:xfrm>
            <a:off x="1341245" y="3907270"/>
            <a:ext cx="2942535" cy="338554"/>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600">
                <a:solidFill>
                  <a:srgbClr val="F2F2F2"/>
                </a:solidFill>
                <a:latin typeface="+mn-lt"/>
                <a:ea typeface="+mn-ea"/>
                <a:cs typeface="+mn-ea"/>
                <a:sym typeface="+mn-lt"/>
              </a:rPr>
              <a:t>Background &amp; Objectives</a:t>
            </a:r>
            <a:endParaRPr sz="1600">
              <a:solidFill>
                <a:srgbClr val="F2F2F2"/>
              </a:solidFill>
              <a:latin typeface="+mn-lt"/>
              <a:ea typeface="+mn-ea"/>
              <a:cs typeface="+mn-ea"/>
              <a:sym typeface="+mn-lt"/>
            </a:endParaRPr>
          </a:p>
        </p:txBody>
      </p:sp>
      <p:pic>
        <p:nvPicPr>
          <p:cNvPr id="691" name="Google Shape;691;p30"/>
          <p:cNvPicPr preferRelativeResize="0"/>
          <p:nvPr/>
        </p:nvPicPr>
        <p:blipFill rotWithShape="1">
          <a:blip r:embed="rId6">
            <a:alphaModFix/>
          </a:blip>
          <a:srcRect/>
          <a:stretch/>
        </p:blipFill>
        <p:spPr>
          <a:xfrm>
            <a:off x="11113" y="322798"/>
            <a:ext cx="1215143" cy="989902"/>
          </a:xfrm>
          <a:prstGeom prst="rect">
            <a:avLst/>
          </a:prstGeom>
          <a:noFill/>
          <a:ln>
            <a:noFill/>
          </a:ln>
        </p:spPr>
      </p:pic>
      <p:sp>
        <p:nvSpPr>
          <p:cNvPr id="692" name="Google Shape;692;p30"/>
          <p:cNvSpPr txBox="1"/>
          <p:nvPr/>
        </p:nvSpPr>
        <p:spPr>
          <a:xfrm>
            <a:off x="1395639" y="586916"/>
            <a:ext cx="3641086"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lt1"/>
                </a:solidFill>
                <a:latin typeface="Impact" panose="020B0806030902050204" pitchFamily="34" charset="0"/>
                <a:ea typeface="+mn-ea"/>
                <a:cs typeface="+mn-ea"/>
                <a:sym typeface="+mn-lt"/>
              </a:rPr>
              <a:t>Presentation Contents</a:t>
            </a:r>
            <a:endParaRPr sz="1600" dirty="0">
              <a:solidFill>
                <a:schemeClr val="lt1"/>
              </a:solidFill>
              <a:latin typeface="Impact" panose="020B0806030902050204" pitchFamily="34" charset="0"/>
              <a:ea typeface="+mn-ea"/>
              <a:cs typeface="+mn-ea"/>
              <a:sym typeface="+mn-lt"/>
            </a:endParaRPr>
          </a:p>
        </p:txBody>
      </p:sp>
      <p:grpSp>
        <p:nvGrpSpPr>
          <p:cNvPr id="693" name="Google Shape;693;p30"/>
          <p:cNvGrpSpPr/>
          <p:nvPr/>
        </p:nvGrpSpPr>
        <p:grpSpPr>
          <a:xfrm rot="3942241">
            <a:off x="9569885" y="5475628"/>
            <a:ext cx="764873" cy="788875"/>
            <a:chOff x="6862052" y="1423874"/>
            <a:chExt cx="2004076" cy="1727201"/>
          </a:xfrm>
        </p:grpSpPr>
        <p:sp>
          <p:nvSpPr>
            <p:cNvPr id="694" name="Google Shape;694;p30"/>
            <p:cNvSpPr/>
            <p:nvPr/>
          </p:nvSpPr>
          <p:spPr>
            <a:xfrm>
              <a:off x="7470652" y="1423874"/>
              <a:ext cx="1395476" cy="1727201"/>
            </a:xfrm>
            <a:custGeom>
              <a:avLst/>
              <a:gdLst/>
              <a:ahLst/>
              <a:cxnLst/>
              <a:rect l="l" t="t" r="r" b="b"/>
              <a:pathLst>
                <a:path w="532596" h="788875" extrusionOk="0">
                  <a:moveTo>
                    <a:pt x="0" y="788875"/>
                  </a:moveTo>
                  <a:lnTo>
                    <a:pt x="532596" y="0"/>
                  </a:lnTo>
                  <a:lnTo>
                    <a:pt x="180050" y="677349"/>
                  </a:lnTo>
                  <a:lnTo>
                    <a:pt x="0" y="788875"/>
                  </a:lnTo>
                  <a:close/>
                </a:path>
              </a:pathLst>
            </a:custGeom>
            <a:solidFill>
              <a:srgbClr val="A4545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n-lt"/>
                <a:ea typeface="+mn-ea"/>
                <a:cs typeface="+mn-ea"/>
                <a:sym typeface="+mn-lt"/>
              </a:endParaRPr>
            </a:p>
          </p:txBody>
        </p:sp>
        <p:sp>
          <p:nvSpPr>
            <p:cNvPr id="695" name="Google Shape;695;p30"/>
            <p:cNvSpPr/>
            <p:nvPr/>
          </p:nvSpPr>
          <p:spPr>
            <a:xfrm rot="10800000">
              <a:off x="6862052" y="1423875"/>
              <a:ext cx="2003552" cy="1727200"/>
            </a:xfrm>
            <a:prstGeom prst="triangle">
              <a:avLst>
                <a:gd name="adj" fmla="val 69650"/>
              </a:avLst>
            </a:prstGeom>
            <a:solidFill>
              <a:srgbClr val="CCA4A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n-lt"/>
                <a:ea typeface="+mn-ea"/>
                <a:cs typeface="+mn-ea"/>
                <a:sym typeface="+mn-lt"/>
              </a:endParaRPr>
            </a:p>
          </p:txBody>
        </p:sp>
      </p:grpSp>
      <p:grpSp>
        <p:nvGrpSpPr>
          <p:cNvPr id="696" name="Google Shape;696;p30"/>
          <p:cNvGrpSpPr/>
          <p:nvPr/>
        </p:nvGrpSpPr>
        <p:grpSpPr>
          <a:xfrm rot="-909146">
            <a:off x="11676751" y="5973697"/>
            <a:ext cx="296944" cy="269468"/>
            <a:chOff x="6563989" y="1423875"/>
            <a:chExt cx="2766408" cy="1727200"/>
          </a:xfrm>
        </p:grpSpPr>
        <p:sp>
          <p:nvSpPr>
            <p:cNvPr id="697" name="Google Shape;697;p30"/>
            <p:cNvSpPr/>
            <p:nvPr/>
          </p:nvSpPr>
          <p:spPr>
            <a:xfrm>
              <a:off x="7470646" y="1423875"/>
              <a:ext cx="1859751" cy="1727200"/>
            </a:xfrm>
            <a:custGeom>
              <a:avLst/>
              <a:gdLst/>
              <a:ahLst/>
              <a:cxnLst/>
              <a:rect l="l" t="t" r="r" b="b"/>
              <a:pathLst>
                <a:path w="520899" h="703149" extrusionOk="0">
                  <a:moveTo>
                    <a:pt x="0" y="703149"/>
                  </a:moveTo>
                  <a:lnTo>
                    <a:pt x="390859" y="0"/>
                  </a:lnTo>
                  <a:lnTo>
                    <a:pt x="520899" y="320502"/>
                  </a:lnTo>
                  <a:lnTo>
                    <a:pt x="0" y="703149"/>
                  </a:lnTo>
                  <a:close/>
                </a:path>
              </a:pathLst>
            </a:custGeom>
            <a:solidFill>
              <a:srgbClr val="F6926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n-lt"/>
                <a:ea typeface="+mn-ea"/>
                <a:cs typeface="+mn-ea"/>
                <a:sym typeface="+mn-lt"/>
              </a:endParaRPr>
            </a:p>
          </p:txBody>
        </p:sp>
        <p:sp>
          <p:nvSpPr>
            <p:cNvPr id="698" name="Google Shape;698;p30"/>
            <p:cNvSpPr/>
            <p:nvPr/>
          </p:nvSpPr>
          <p:spPr>
            <a:xfrm rot="10800000">
              <a:off x="6563989" y="1423875"/>
              <a:ext cx="2301614" cy="1727200"/>
            </a:xfrm>
            <a:custGeom>
              <a:avLst/>
              <a:gdLst/>
              <a:ahLst/>
              <a:cxnLst/>
              <a:rect l="l" t="t" r="r" b="b"/>
              <a:pathLst>
                <a:path w="878433" h="788874" extrusionOk="0">
                  <a:moveTo>
                    <a:pt x="0" y="788874"/>
                  </a:moveTo>
                  <a:lnTo>
                    <a:pt x="532596" y="0"/>
                  </a:lnTo>
                  <a:lnTo>
                    <a:pt x="878433" y="420304"/>
                  </a:lnTo>
                  <a:lnTo>
                    <a:pt x="0" y="788874"/>
                  </a:lnTo>
                  <a:close/>
                </a:path>
              </a:pathLst>
            </a:custGeom>
            <a:solidFill>
              <a:srgbClr val="E84A3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n-lt"/>
                <a:ea typeface="+mn-ea"/>
                <a:cs typeface="+mn-ea"/>
                <a:sym typeface="+mn-lt"/>
              </a:endParaRPr>
            </a:p>
          </p:txBody>
        </p:sp>
      </p:grpSp>
      <p:grpSp>
        <p:nvGrpSpPr>
          <p:cNvPr id="699" name="Google Shape;699;p30"/>
          <p:cNvGrpSpPr/>
          <p:nvPr/>
        </p:nvGrpSpPr>
        <p:grpSpPr>
          <a:xfrm rot="-4500000">
            <a:off x="11821874" y="4996000"/>
            <a:ext cx="924881" cy="982760"/>
            <a:chOff x="7111620" y="1423875"/>
            <a:chExt cx="2362580" cy="1727200"/>
          </a:xfrm>
        </p:grpSpPr>
        <p:sp>
          <p:nvSpPr>
            <p:cNvPr id="700" name="Google Shape;700;p30"/>
            <p:cNvSpPr/>
            <p:nvPr/>
          </p:nvSpPr>
          <p:spPr>
            <a:xfrm>
              <a:off x="7470648" y="1423875"/>
              <a:ext cx="2003552" cy="1727200"/>
            </a:xfrm>
            <a:prstGeom prst="triangle">
              <a:avLst>
                <a:gd name="adj" fmla="val 69650"/>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n-lt"/>
                <a:ea typeface="+mn-ea"/>
                <a:cs typeface="+mn-ea"/>
                <a:sym typeface="+mn-lt"/>
              </a:endParaRPr>
            </a:p>
          </p:txBody>
        </p:sp>
        <p:sp>
          <p:nvSpPr>
            <p:cNvPr id="701" name="Google Shape;701;p30"/>
            <p:cNvSpPr/>
            <p:nvPr/>
          </p:nvSpPr>
          <p:spPr>
            <a:xfrm rot="10800000">
              <a:off x="7111620" y="1423875"/>
              <a:ext cx="1753985" cy="1727200"/>
            </a:xfrm>
            <a:custGeom>
              <a:avLst/>
              <a:gdLst/>
              <a:ahLst/>
              <a:cxnLst/>
              <a:rect l="l" t="t" r="r" b="b"/>
              <a:pathLst>
                <a:path w="669425" h="788874" extrusionOk="0">
                  <a:moveTo>
                    <a:pt x="0" y="788874"/>
                  </a:moveTo>
                  <a:lnTo>
                    <a:pt x="532596" y="0"/>
                  </a:lnTo>
                  <a:lnTo>
                    <a:pt x="669425" y="360249"/>
                  </a:lnTo>
                  <a:lnTo>
                    <a:pt x="0" y="788874"/>
                  </a:lnTo>
                  <a:close/>
                </a:path>
              </a:pathLst>
            </a:custGeom>
            <a:solidFill>
              <a:srgbClr val="7F7F7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n-lt"/>
                <a:ea typeface="+mn-ea"/>
                <a:cs typeface="+mn-ea"/>
                <a:sym typeface="+mn-lt"/>
              </a:endParaRPr>
            </a:p>
          </p:txBody>
        </p:sp>
      </p:grpSp>
      <p:grpSp>
        <p:nvGrpSpPr>
          <p:cNvPr id="702" name="Google Shape;702;p30"/>
          <p:cNvGrpSpPr/>
          <p:nvPr/>
        </p:nvGrpSpPr>
        <p:grpSpPr>
          <a:xfrm rot="-909146">
            <a:off x="11051422" y="6408225"/>
            <a:ext cx="193007" cy="175148"/>
            <a:chOff x="6563989" y="1423875"/>
            <a:chExt cx="2766408" cy="1727200"/>
          </a:xfrm>
        </p:grpSpPr>
        <p:sp>
          <p:nvSpPr>
            <p:cNvPr id="703" name="Google Shape;703;p30"/>
            <p:cNvSpPr/>
            <p:nvPr/>
          </p:nvSpPr>
          <p:spPr>
            <a:xfrm>
              <a:off x="7470646" y="1423875"/>
              <a:ext cx="1859751" cy="1727200"/>
            </a:xfrm>
            <a:custGeom>
              <a:avLst/>
              <a:gdLst/>
              <a:ahLst/>
              <a:cxnLst/>
              <a:rect l="l" t="t" r="r" b="b"/>
              <a:pathLst>
                <a:path w="520899" h="703149" extrusionOk="0">
                  <a:moveTo>
                    <a:pt x="0" y="703149"/>
                  </a:moveTo>
                  <a:lnTo>
                    <a:pt x="390859" y="0"/>
                  </a:lnTo>
                  <a:lnTo>
                    <a:pt x="520899" y="320502"/>
                  </a:lnTo>
                  <a:lnTo>
                    <a:pt x="0" y="703149"/>
                  </a:lnTo>
                  <a:close/>
                </a:path>
              </a:pathLst>
            </a:custGeom>
            <a:solidFill>
              <a:srgbClr val="F6926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n-lt"/>
                <a:ea typeface="+mn-ea"/>
                <a:cs typeface="+mn-ea"/>
                <a:sym typeface="+mn-lt"/>
              </a:endParaRPr>
            </a:p>
          </p:txBody>
        </p:sp>
        <p:sp>
          <p:nvSpPr>
            <p:cNvPr id="704" name="Google Shape;704;p30"/>
            <p:cNvSpPr/>
            <p:nvPr/>
          </p:nvSpPr>
          <p:spPr>
            <a:xfrm rot="10800000">
              <a:off x="6563989" y="1423875"/>
              <a:ext cx="2301614" cy="1727200"/>
            </a:xfrm>
            <a:custGeom>
              <a:avLst/>
              <a:gdLst/>
              <a:ahLst/>
              <a:cxnLst/>
              <a:rect l="l" t="t" r="r" b="b"/>
              <a:pathLst>
                <a:path w="878433" h="788874" extrusionOk="0">
                  <a:moveTo>
                    <a:pt x="0" y="788874"/>
                  </a:moveTo>
                  <a:lnTo>
                    <a:pt x="532596" y="0"/>
                  </a:lnTo>
                  <a:lnTo>
                    <a:pt x="878433" y="420304"/>
                  </a:lnTo>
                  <a:lnTo>
                    <a:pt x="0" y="788874"/>
                  </a:lnTo>
                  <a:close/>
                </a:path>
              </a:pathLst>
            </a:custGeom>
            <a:solidFill>
              <a:srgbClr val="E84A3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n-lt"/>
                <a:ea typeface="+mn-ea"/>
                <a:cs typeface="+mn-ea"/>
                <a:sym typeface="+mn-lt"/>
              </a:endParaRPr>
            </a:p>
          </p:txBody>
        </p:sp>
      </p:grpSp>
      <p:grpSp>
        <p:nvGrpSpPr>
          <p:cNvPr id="705" name="Google Shape;705;p30"/>
          <p:cNvGrpSpPr/>
          <p:nvPr/>
        </p:nvGrpSpPr>
        <p:grpSpPr>
          <a:xfrm rot="1251387">
            <a:off x="9047724" y="6214202"/>
            <a:ext cx="260879" cy="269065"/>
            <a:chOff x="6862052" y="1423874"/>
            <a:chExt cx="2004076" cy="1727201"/>
          </a:xfrm>
        </p:grpSpPr>
        <p:sp>
          <p:nvSpPr>
            <p:cNvPr id="706" name="Google Shape;706;p30"/>
            <p:cNvSpPr/>
            <p:nvPr/>
          </p:nvSpPr>
          <p:spPr>
            <a:xfrm>
              <a:off x="7470652" y="1423874"/>
              <a:ext cx="1395476" cy="1727201"/>
            </a:xfrm>
            <a:custGeom>
              <a:avLst/>
              <a:gdLst/>
              <a:ahLst/>
              <a:cxnLst/>
              <a:rect l="l" t="t" r="r" b="b"/>
              <a:pathLst>
                <a:path w="532596" h="788875" extrusionOk="0">
                  <a:moveTo>
                    <a:pt x="0" y="788875"/>
                  </a:moveTo>
                  <a:lnTo>
                    <a:pt x="532596" y="0"/>
                  </a:lnTo>
                  <a:lnTo>
                    <a:pt x="180050" y="677349"/>
                  </a:lnTo>
                  <a:lnTo>
                    <a:pt x="0" y="788875"/>
                  </a:lnTo>
                  <a:close/>
                </a:path>
              </a:pathLst>
            </a:custGeom>
            <a:solidFill>
              <a:srgbClr val="A4545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n-lt"/>
                <a:ea typeface="+mn-ea"/>
                <a:cs typeface="+mn-ea"/>
                <a:sym typeface="+mn-lt"/>
              </a:endParaRPr>
            </a:p>
          </p:txBody>
        </p:sp>
        <p:sp>
          <p:nvSpPr>
            <p:cNvPr id="707" name="Google Shape;707;p30"/>
            <p:cNvSpPr/>
            <p:nvPr/>
          </p:nvSpPr>
          <p:spPr>
            <a:xfrm rot="10800000">
              <a:off x="6862052" y="1423875"/>
              <a:ext cx="2003552" cy="1727200"/>
            </a:xfrm>
            <a:prstGeom prst="triangle">
              <a:avLst>
                <a:gd name="adj" fmla="val 69650"/>
              </a:avLst>
            </a:prstGeom>
            <a:solidFill>
              <a:srgbClr val="CCA4A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n-lt"/>
                <a:ea typeface="+mn-ea"/>
                <a:cs typeface="+mn-ea"/>
                <a:sym typeface="+mn-lt"/>
              </a:endParaRPr>
            </a:p>
          </p:txBody>
        </p:sp>
      </p:grpSp>
      <p:grpSp>
        <p:nvGrpSpPr>
          <p:cNvPr id="708" name="Google Shape;708;p30"/>
          <p:cNvGrpSpPr/>
          <p:nvPr/>
        </p:nvGrpSpPr>
        <p:grpSpPr>
          <a:xfrm rot="6857759" flipH="1">
            <a:off x="8880613" y="5528212"/>
            <a:ext cx="284025" cy="292938"/>
            <a:chOff x="6862052" y="1423874"/>
            <a:chExt cx="2004076" cy="1727201"/>
          </a:xfrm>
        </p:grpSpPr>
        <p:sp>
          <p:nvSpPr>
            <p:cNvPr id="709" name="Google Shape;709;p30"/>
            <p:cNvSpPr/>
            <p:nvPr/>
          </p:nvSpPr>
          <p:spPr>
            <a:xfrm>
              <a:off x="7470652" y="1423874"/>
              <a:ext cx="1395476" cy="1727201"/>
            </a:xfrm>
            <a:custGeom>
              <a:avLst/>
              <a:gdLst/>
              <a:ahLst/>
              <a:cxnLst/>
              <a:rect l="l" t="t" r="r" b="b"/>
              <a:pathLst>
                <a:path w="532596" h="788875" extrusionOk="0">
                  <a:moveTo>
                    <a:pt x="0" y="788875"/>
                  </a:moveTo>
                  <a:lnTo>
                    <a:pt x="532596" y="0"/>
                  </a:lnTo>
                  <a:lnTo>
                    <a:pt x="180050" y="677349"/>
                  </a:lnTo>
                  <a:lnTo>
                    <a:pt x="0" y="788875"/>
                  </a:lnTo>
                  <a:close/>
                </a:path>
              </a:pathLst>
            </a:custGeom>
            <a:solidFill>
              <a:srgbClr val="A4545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n-lt"/>
                <a:ea typeface="+mn-ea"/>
                <a:cs typeface="+mn-ea"/>
                <a:sym typeface="+mn-lt"/>
              </a:endParaRPr>
            </a:p>
          </p:txBody>
        </p:sp>
        <p:sp>
          <p:nvSpPr>
            <p:cNvPr id="710" name="Google Shape;710;p30"/>
            <p:cNvSpPr/>
            <p:nvPr/>
          </p:nvSpPr>
          <p:spPr>
            <a:xfrm rot="10800000">
              <a:off x="6862052" y="1423875"/>
              <a:ext cx="2003552" cy="1727200"/>
            </a:xfrm>
            <a:prstGeom prst="triangle">
              <a:avLst>
                <a:gd name="adj" fmla="val 69650"/>
              </a:avLst>
            </a:prstGeom>
            <a:solidFill>
              <a:srgbClr val="CCA4A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n-lt"/>
                <a:ea typeface="+mn-ea"/>
                <a:cs typeface="+mn-ea"/>
                <a:sym typeface="+mn-lt"/>
              </a:endParaRPr>
            </a:p>
          </p:txBody>
        </p:sp>
      </p:grpSp>
      <p:grpSp>
        <p:nvGrpSpPr>
          <p:cNvPr id="711" name="Google Shape;711;p30"/>
          <p:cNvGrpSpPr/>
          <p:nvPr/>
        </p:nvGrpSpPr>
        <p:grpSpPr>
          <a:xfrm rot="10800000" flipH="1">
            <a:off x="9107525" y="5840239"/>
            <a:ext cx="695793" cy="560513"/>
            <a:chOff x="7711882" y="2955130"/>
            <a:chExt cx="758443" cy="748370"/>
          </a:xfrm>
        </p:grpSpPr>
        <p:grpSp>
          <p:nvGrpSpPr>
            <p:cNvPr id="712" name="Google Shape;712;p30"/>
            <p:cNvGrpSpPr/>
            <p:nvPr/>
          </p:nvGrpSpPr>
          <p:grpSpPr>
            <a:xfrm rot="-6381955">
              <a:off x="7799766" y="3027030"/>
              <a:ext cx="582676" cy="619357"/>
              <a:chOff x="7111621" y="1423876"/>
              <a:chExt cx="2080309" cy="1521375"/>
            </a:xfrm>
          </p:grpSpPr>
          <p:sp>
            <p:nvSpPr>
              <p:cNvPr id="713" name="Google Shape;713;p30"/>
              <p:cNvSpPr/>
              <p:nvPr/>
            </p:nvSpPr>
            <p:spPr>
              <a:xfrm>
                <a:off x="7943000" y="1423876"/>
                <a:ext cx="1248930" cy="1521375"/>
              </a:xfrm>
              <a:custGeom>
                <a:avLst/>
                <a:gdLst/>
                <a:ahLst/>
                <a:cxnLst/>
                <a:rect l="l" t="t" r="r" b="b"/>
                <a:pathLst>
                  <a:path w="349814" h="619356" extrusionOk="0">
                    <a:moveTo>
                      <a:pt x="0" y="444186"/>
                    </a:moveTo>
                    <a:lnTo>
                      <a:pt x="258556" y="0"/>
                    </a:lnTo>
                    <a:lnTo>
                      <a:pt x="349814" y="619356"/>
                    </a:lnTo>
                    <a:lnTo>
                      <a:pt x="0" y="444186"/>
                    </a:lnTo>
                    <a:close/>
                  </a:path>
                </a:pathLst>
              </a:custGeom>
              <a:solidFill>
                <a:srgbClr val="144A7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n-lt"/>
                  <a:ea typeface="+mn-ea"/>
                  <a:cs typeface="+mn-ea"/>
                  <a:sym typeface="+mn-lt"/>
                </a:endParaRPr>
              </a:p>
            </p:txBody>
          </p:sp>
          <p:sp>
            <p:nvSpPr>
              <p:cNvPr id="714" name="Google Shape;714;p30"/>
              <p:cNvSpPr/>
              <p:nvPr/>
            </p:nvSpPr>
            <p:spPr>
              <a:xfrm rot="10800000">
                <a:off x="7111621" y="1423876"/>
                <a:ext cx="1753984" cy="1089278"/>
              </a:xfrm>
              <a:custGeom>
                <a:avLst/>
                <a:gdLst/>
                <a:ahLst/>
                <a:cxnLst/>
                <a:rect l="l" t="t" r="r" b="b"/>
                <a:pathLst>
                  <a:path w="669425" h="497512" extrusionOk="0">
                    <a:moveTo>
                      <a:pt x="0" y="497512"/>
                    </a:moveTo>
                    <a:lnTo>
                      <a:pt x="351276" y="0"/>
                    </a:lnTo>
                    <a:lnTo>
                      <a:pt x="669425" y="68887"/>
                    </a:lnTo>
                    <a:lnTo>
                      <a:pt x="0" y="497512"/>
                    </a:lnTo>
                    <a:close/>
                  </a:path>
                </a:pathLst>
              </a:custGeom>
              <a:solidFill>
                <a:srgbClr val="29A6B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n-lt"/>
                  <a:ea typeface="+mn-ea"/>
                  <a:cs typeface="+mn-ea"/>
                  <a:sym typeface="+mn-lt"/>
                </a:endParaRPr>
              </a:p>
            </p:txBody>
          </p:sp>
        </p:grpSp>
        <p:sp>
          <p:nvSpPr>
            <p:cNvPr id="715" name="Google Shape;715;p30"/>
            <p:cNvSpPr/>
            <p:nvPr/>
          </p:nvSpPr>
          <p:spPr>
            <a:xfrm rot="-5400000">
              <a:off x="7951800" y="3227968"/>
              <a:ext cx="639890" cy="94214"/>
            </a:xfrm>
            <a:custGeom>
              <a:avLst/>
              <a:gdLst/>
              <a:ahLst/>
              <a:cxnLst/>
              <a:rect l="l" t="t" r="r" b="b"/>
              <a:pathLst>
                <a:path w="639890" h="94214" extrusionOk="0">
                  <a:moveTo>
                    <a:pt x="0" y="0"/>
                  </a:moveTo>
                  <a:lnTo>
                    <a:pt x="246358" y="6804"/>
                  </a:lnTo>
                  <a:lnTo>
                    <a:pt x="639890" y="94214"/>
                  </a:lnTo>
                  <a:lnTo>
                    <a:pt x="0" y="0"/>
                  </a:lnTo>
                  <a:close/>
                </a:path>
              </a:pathLst>
            </a:custGeom>
            <a:solidFill>
              <a:srgbClr val="22649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n-lt"/>
                <a:ea typeface="+mn-ea"/>
                <a:cs typeface="+mn-ea"/>
                <a:sym typeface="+mn-lt"/>
              </a:endParaRPr>
            </a:p>
          </p:txBody>
        </p:sp>
      </p:grpSp>
      <p:grpSp>
        <p:nvGrpSpPr>
          <p:cNvPr id="716" name="Google Shape;716;p30"/>
          <p:cNvGrpSpPr/>
          <p:nvPr/>
        </p:nvGrpSpPr>
        <p:grpSpPr>
          <a:xfrm rot="-9890854" flipH="1">
            <a:off x="10685305" y="5517162"/>
            <a:ext cx="110265" cy="100063"/>
            <a:chOff x="6563989" y="1423875"/>
            <a:chExt cx="2766408" cy="1727200"/>
          </a:xfrm>
        </p:grpSpPr>
        <p:sp>
          <p:nvSpPr>
            <p:cNvPr id="717" name="Google Shape;717;p30"/>
            <p:cNvSpPr/>
            <p:nvPr/>
          </p:nvSpPr>
          <p:spPr>
            <a:xfrm>
              <a:off x="7470646" y="1423875"/>
              <a:ext cx="1859751" cy="1727200"/>
            </a:xfrm>
            <a:custGeom>
              <a:avLst/>
              <a:gdLst/>
              <a:ahLst/>
              <a:cxnLst/>
              <a:rect l="l" t="t" r="r" b="b"/>
              <a:pathLst>
                <a:path w="520899" h="703149" extrusionOk="0">
                  <a:moveTo>
                    <a:pt x="0" y="703149"/>
                  </a:moveTo>
                  <a:lnTo>
                    <a:pt x="390859" y="0"/>
                  </a:lnTo>
                  <a:lnTo>
                    <a:pt x="520899" y="320502"/>
                  </a:lnTo>
                  <a:lnTo>
                    <a:pt x="0" y="703149"/>
                  </a:lnTo>
                  <a:close/>
                </a:path>
              </a:pathLst>
            </a:custGeom>
            <a:solidFill>
              <a:srgbClr val="F6926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n-lt"/>
                <a:ea typeface="+mn-ea"/>
                <a:cs typeface="+mn-ea"/>
                <a:sym typeface="+mn-lt"/>
              </a:endParaRPr>
            </a:p>
          </p:txBody>
        </p:sp>
        <p:sp>
          <p:nvSpPr>
            <p:cNvPr id="718" name="Google Shape;718;p30"/>
            <p:cNvSpPr/>
            <p:nvPr/>
          </p:nvSpPr>
          <p:spPr>
            <a:xfrm rot="10800000">
              <a:off x="6563989" y="1423875"/>
              <a:ext cx="2301614" cy="1727200"/>
            </a:xfrm>
            <a:custGeom>
              <a:avLst/>
              <a:gdLst/>
              <a:ahLst/>
              <a:cxnLst/>
              <a:rect l="l" t="t" r="r" b="b"/>
              <a:pathLst>
                <a:path w="878433" h="788874" extrusionOk="0">
                  <a:moveTo>
                    <a:pt x="0" y="788874"/>
                  </a:moveTo>
                  <a:lnTo>
                    <a:pt x="532596" y="0"/>
                  </a:lnTo>
                  <a:lnTo>
                    <a:pt x="878433" y="420304"/>
                  </a:lnTo>
                  <a:lnTo>
                    <a:pt x="0" y="788874"/>
                  </a:lnTo>
                  <a:close/>
                </a:path>
              </a:pathLst>
            </a:custGeom>
            <a:solidFill>
              <a:srgbClr val="E84A3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n-lt"/>
                <a:ea typeface="+mn-ea"/>
                <a:cs typeface="+mn-ea"/>
                <a:sym typeface="+mn-lt"/>
              </a:endParaRPr>
            </a:p>
          </p:txBody>
        </p:sp>
      </p:grpSp>
      <p:grpSp>
        <p:nvGrpSpPr>
          <p:cNvPr id="719" name="Google Shape;719;p30"/>
          <p:cNvGrpSpPr/>
          <p:nvPr/>
        </p:nvGrpSpPr>
        <p:grpSpPr>
          <a:xfrm rot="10800000" flipH="1">
            <a:off x="9788715" y="6129297"/>
            <a:ext cx="161494" cy="130097"/>
            <a:chOff x="7711882" y="2955130"/>
            <a:chExt cx="758443" cy="748370"/>
          </a:xfrm>
        </p:grpSpPr>
        <p:grpSp>
          <p:nvGrpSpPr>
            <p:cNvPr id="720" name="Google Shape;720;p30"/>
            <p:cNvGrpSpPr/>
            <p:nvPr/>
          </p:nvGrpSpPr>
          <p:grpSpPr>
            <a:xfrm rot="-6381955">
              <a:off x="7799766" y="3027030"/>
              <a:ext cx="582676" cy="619357"/>
              <a:chOff x="7111621" y="1423876"/>
              <a:chExt cx="2080309" cy="1521375"/>
            </a:xfrm>
          </p:grpSpPr>
          <p:sp>
            <p:nvSpPr>
              <p:cNvPr id="721" name="Google Shape;721;p30"/>
              <p:cNvSpPr/>
              <p:nvPr/>
            </p:nvSpPr>
            <p:spPr>
              <a:xfrm>
                <a:off x="7943000" y="1423876"/>
                <a:ext cx="1248930" cy="1521375"/>
              </a:xfrm>
              <a:custGeom>
                <a:avLst/>
                <a:gdLst/>
                <a:ahLst/>
                <a:cxnLst/>
                <a:rect l="l" t="t" r="r" b="b"/>
                <a:pathLst>
                  <a:path w="349814" h="619356" extrusionOk="0">
                    <a:moveTo>
                      <a:pt x="0" y="444186"/>
                    </a:moveTo>
                    <a:lnTo>
                      <a:pt x="258556" y="0"/>
                    </a:lnTo>
                    <a:lnTo>
                      <a:pt x="349814" y="619356"/>
                    </a:lnTo>
                    <a:lnTo>
                      <a:pt x="0" y="444186"/>
                    </a:lnTo>
                    <a:close/>
                  </a:path>
                </a:pathLst>
              </a:custGeom>
              <a:solidFill>
                <a:srgbClr val="144A7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n-lt"/>
                  <a:ea typeface="+mn-ea"/>
                  <a:cs typeface="+mn-ea"/>
                  <a:sym typeface="+mn-lt"/>
                </a:endParaRPr>
              </a:p>
            </p:txBody>
          </p:sp>
          <p:sp>
            <p:nvSpPr>
              <p:cNvPr id="722" name="Google Shape;722;p30"/>
              <p:cNvSpPr/>
              <p:nvPr/>
            </p:nvSpPr>
            <p:spPr>
              <a:xfrm rot="10800000">
                <a:off x="7111621" y="1423876"/>
                <a:ext cx="1753984" cy="1089278"/>
              </a:xfrm>
              <a:custGeom>
                <a:avLst/>
                <a:gdLst/>
                <a:ahLst/>
                <a:cxnLst/>
                <a:rect l="l" t="t" r="r" b="b"/>
                <a:pathLst>
                  <a:path w="669425" h="497512" extrusionOk="0">
                    <a:moveTo>
                      <a:pt x="0" y="497512"/>
                    </a:moveTo>
                    <a:lnTo>
                      <a:pt x="351276" y="0"/>
                    </a:lnTo>
                    <a:lnTo>
                      <a:pt x="669425" y="68887"/>
                    </a:lnTo>
                    <a:lnTo>
                      <a:pt x="0" y="497512"/>
                    </a:lnTo>
                    <a:close/>
                  </a:path>
                </a:pathLst>
              </a:custGeom>
              <a:solidFill>
                <a:srgbClr val="29A6B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n-lt"/>
                  <a:ea typeface="+mn-ea"/>
                  <a:cs typeface="+mn-ea"/>
                  <a:sym typeface="+mn-lt"/>
                </a:endParaRPr>
              </a:p>
            </p:txBody>
          </p:sp>
        </p:grpSp>
        <p:sp>
          <p:nvSpPr>
            <p:cNvPr id="723" name="Google Shape;723;p30"/>
            <p:cNvSpPr/>
            <p:nvPr/>
          </p:nvSpPr>
          <p:spPr>
            <a:xfrm rot="-5400000">
              <a:off x="7951800" y="3227968"/>
              <a:ext cx="639890" cy="94214"/>
            </a:xfrm>
            <a:custGeom>
              <a:avLst/>
              <a:gdLst/>
              <a:ahLst/>
              <a:cxnLst/>
              <a:rect l="l" t="t" r="r" b="b"/>
              <a:pathLst>
                <a:path w="639890" h="94214" extrusionOk="0">
                  <a:moveTo>
                    <a:pt x="0" y="0"/>
                  </a:moveTo>
                  <a:lnTo>
                    <a:pt x="246358" y="6804"/>
                  </a:lnTo>
                  <a:lnTo>
                    <a:pt x="639890" y="94214"/>
                  </a:lnTo>
                  <a:lnTo>
                    <a:pt x="0" y="0"/>
                  </a:lnTo>
                  <a:close/>
                </a:path>
              </a:pathLst>
            </a:custGeom>
            <a:solidFill>
              <a:srgbClr val="22649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n-lt"/>
                <a:ea typeface="+mn-ea"/>
                <a:cs typeface="+mn-ea"/>
                <a:sym typeface="+mn-lt"/>
              </a:endParaRPr>
            </a:p>
          </p:txBody>
        </p:sp>
      </p:grpSp>
      <p:grpSp>
        <p:nvGrpSpPr>
          <p:cNvPr id="724" name="Google Shape;724;p30"/>
          <p:cNvGrpSpPr/>
          <p:nvPr/>
        </p:nvGrpSpPr>
        <p:grpSpPr>
          <a:xfrm rot="-9890854" flipH="1">
            <a:off x="9854677" y="5482812"/>
            <a:ext cx="71670" cy="65040"/>
            <a:chOff x="6563989" y="1423875"/>
            <a:chExt cx="2766408" cy="1727200"/>
          </a:xfrm>
        </p:grpSpPr>
        <p:sp>
          <p:nvSpPr>
            <p:cNvPr id="725" name="Google Shape;725;p30"/>
            <p:cNvSpPr/>
            <p:nvPr/>
          </p:nvSpPr>
          <p:spPr>
            <a:xfrm>
              <a:off x="7470646" y="1423875"/>
              <a:ext cx="1859751" cy="1727200"/>
            </a:xfrm>
            <a:custGeom>
              <a:avLst/>
              <a:gdLst/>
              <a:ahLst/>
              <a:cxnLst/>
              <a:rect l="l" t="t" r="r" b="b"/>
              <a:pathLst>
                <a:path w="520899" h="703149" extrusionOk="0">
                  <a:moveTo>
                    <a:pt x="0" y="703149"/>
                  </a:moveTo>
                  <a:lnTo>
                    <a:pt x="390859" y="0"/>
                  </a:lnTo>
                  <a:lnTo>
                    <a:pt x="520899" y="320502"/>
                  </a:lnTo>
                  <a:lnTo>
                    <a:pt x="0" y="703149"/>
                  </a:lnTo>
                  <a:close/>
                </a:path>
              </a:pathLst>
            </a:custGeom>
            <a:solidFill>
              <a:srgbClr val="F6926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n-lt"/>
                <a:ea typeface="+mn-ea"/>
                <a:cs typeface="+mn-ea"/>
                <a:sym typeface="+mn-lt"/>
              </a:endParaRPr>
            </a:p>
          </p:txBody>
        </p:sp>
        <p:sp>
          <p:nvSpPr>
            <p:cNvPr id="726" name="Google Shape;726;p30"/>
            <p:cNvSpPr/>
            <p:nvPr/>
          </p:nvSpPr>
          <p:spPr>
            <a:xfrm rot="10800000">
              <a:off x="6563989" y="1423875"/>
              <a:ext cx="2301614" cy="1727200"/>
            </a:xfrm>
            <a:custGeom>
              <a:avLst/>
              <a:gdLst/>
              <a:ahLst/>
              <a:cxnLst/>
              <a:rect l="l" t="t" r="r" b="b"/>
              <a:pathLst>
                <a:path w="878433" h="788874" extrusionOk="0">
                  <a:moveTo>
                    <a:pt x="0" y="788874"/>
                  </a:moveTo>
                  <a:lnTo>
                    <a:pt x="532596" y="0"/>
                  </a:lnTo>
                  <a:lnTo>
                    <a:pt x="878433" y="420304"/>
                  </a:lnTo>
                  <a:lnTo>
                    <a:pt x="0" y="788874"/>
                  </a:lnTo>
                  <a:close/>
                </a:path>
              </a:pathLst>
            </a:custGeom>
            <a:solidFill>
              <a:srgbClr val="E84A3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n-lt"/>
                <a:ea typeface="+mn-ea"/>
                <a:cs typeface="+mn-ea"/>
                <a:sym typeface="+mn-lt"/>
              </a:endParaRPr>
            </a:p>
          </p:txBody>
        </p:sp>
      </p:grpSp>
      <p:grpSp>
        <p:nvGrpSpPr>
          <p:cNvPr id="727" name="Google Shape;727;p30"/>
          <p:cNvGrpSpPr/>
          <p:nvPr/>
        </p:nvGrpSpPr>
        <p:grpSpPr>
          <a:xfrm rot="-6724827" flipH="1">
            <a:off x="10352916" y="6349129"/>
            <a:ext cx="171357" cy="138041"/>
            <a:chOff x="7711882" y="2955130"/>
            <a:chExt cx="758443" cy="748370"/>
          </a:xfrm>
        </p:grpSpPr>
        <p:grpSp>
          <p:nvGrpSpPr>
            <p:cNvPr id="728" name="Google Shape;728;p30"/>
            <p:cNvGrpSpPr/>
            <p:nvPr/>
          </p:nvGrpSpPr>
          <p:grpSpPr>
            <a:xfrm rot="-6381955">
              <a:off x="7799766" y="3027030"/>
              <a:ext cx="582676" cy="619357"/>
              <a:chOff x="7111621" y="1423876"/>
              <a:chExt cx="2080309" cy="1521375"/>
            </a:xfrm>
          </p:grpSpPr>
          <p:sp>
            <p:nvSpPr>
              <p:cNvPr id="729" name="Google Shape;729;p30"/>
              <p:cNvSpPr/>
              <p:nvPr/>
            </p:nvSpPr>
            <p:spPr>
              <a:xfrm>
                <a:off x="7943000" y="1423876"/>
                <a:ext cx="1248930" cy="1521375"/>
              </a:xfrm>
              <a:custGeom>
                <a:avLst/>
                <a:gdLst/>
                <a:ahLst/>
                <a:cxnLst/>
                <a:rect l="l" t="t" r="r" b="b"/>
                <a:pathLst>
                  <a:path w="349814" h="619356" extrusionOk="0">
                    <a:moveTo>
                      <a:pt x="0" y="444186"/>
                    </a:moveTo>
                    <a:lnTo>
                      <a:pt x="258556" y="0"/>
                    </a:lnTo>
                    <a:lnTo>
                      <a:pt x="349814" y="619356"/>
                    </a:lnTo>
                    <a:lnTo>
                      <a:pt x="0" y="444186"/>
                    </a:lnTo>
                    <a:close/>
                  </a:path>
                </a:pathLst>
              </a:custGeom>
              <a:solidFill>
                <a:srgbClr val="144A7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n-lt"/>
                  <a:ea typeface="+mn-ea"/>
                  <a:cs typeface="+mn-ea"/>
                  <a:sym typeface="+mn-lt"/>
                </a:endParaRPr>
              </a:p>
            </p:txBody>
          </p:sp>
          <p:sp>
            <p:nvSpPr>
              <p:cNvPr id="730" name="Google Shape;730;p30"/>
              <p:cNvSpPr/>
              <p:nvPr/>
            </p:nvSpPr>
            <p:spPr>
              <a:xfrm rot="10800000">
                <a:off x="7111621" y="1423876"/>
                <a:ext cx="1753984" cy="1089278"/>
              </a:xfrm>
              <a:custGeom>
                <a:avLst/>
                <a:gdLst/>
                <a:ahLst/>
                <a:cxnLst/>
                <a:rect l="l" t="t" r="r" b="b"/>
                <a:pathLst>
                  <a:path w="669425" h="497512" extrusionOk="0">
                    <a:moveTo>
                      <a:pt x="0" y="497512"/>
                    </a:moveTo>
                    <a:lnTo>
                      <a:pt x="351276" y="0"/>
                    </a:lnTo>
                    <a:lnTo>
                      <a:pt x="669425" y="68887"/>
                    </a:lnTo>
                    <a:lnTo>
                      <a:pt x="0" y="497512"/>
                    </a:lnTo>
                    <a:close/>
                  </a:path>
                </a:pathLst>
              </a:custGeom>
              <a:solidFill>
                <a:srgbClr val="29A6B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n-lt"/>
                  <a:ea typeface="+mn-ea"/>
                  <a:cs typeface="+mn-ea"/>
                  <a:sym typeface="+mn-lt"/>
                </a:endParaRPr>
              </a:p>
            </p:txBody>
          </p:sp>
        </p:grpSp>
        <p:sp>
          <p:nvSpPr>
            <p:cNvPr id="731" name="Google Shape;731;p30"/>
            <p:cNvSpPr/>
            <p:nvPr/>
          </p:nvSpPr>
          <p:spPr>
            <a:xfrm rot="-5400000">
              <a:off x="7951800" y="3227968"/>
              <a:ext cx="639890" cy="94214"/>
            </a:xfrm>
            <a:custGeom>
              <a:avLst/>
              <a:gdLst/>
              <a:ahLst/>
              <a:cxnLst/>
              <a:rect l="l" t="t" r="r" b="b"/>
              <a:pathLst>
                <a:path w="639890" h="94214" extrusionOk="0">
                  <a:moveTo>
                    <a:pt x="0" y="0"/>
                  </a:moveTo>
                  <a:lnTo>
                    <a:pt x="246358" y="6804"/>
                  </a:lnTo>
                  <a:lnTo>
                    <a:pt x="639890" y="94214"/>
                  </a:lnTo>
                  <a:lnTo>
                    <a:pt x="0" y="0"/>
                  </a:lnTo>
                  <a:close/>
                </a:path>
              </a:pathLst>
            </a:custGeom>
            <a:solidFill>
              <a:srgbClr val="22649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n-lt"/>
                <a:ea typeface="+mn-ea"/>
                <a:cs typeface="+mn-ea"/>
                <a:sym typeface="+mn-lt"/>
              </a:endParaRPr>
            </a:p>
          </p:txBody>
        </p:sp>
      </p:grpSp>
      <p:grpSp>
        <p:nvGrpSpPr>
          <p:cNvPr id="732" name="Google Shape;732;p30"/>
          <p:cNvGrpSpPr/>
          <p:nvPr/>
        </p:nvGrpSpPr>
        <p:grpSpPr>
          <a:xfrm rot="9890854">
            <a:off x="11349713" y="6222261"/>
            <a:ext cx="110265" cy="100063"/>
            <a:chOff x="6563989" y="1423875"/>
            <a:chExt cx="2766408" cy="1727200"/>
          </a:xfrm>
        </p:grpSpPr>
        <p:sp>
          <p:nvSpPr>
            <p:cNvPr id="733" name="Google Shape;733;p30"/>
            <p:cNvSpPr/>
            <p:nvPr/>
          </p:nvSpPr>
          <p:spPr>
            <a:xfrm>
              <a:off x="7470646" y="1423875"/>
              <a:ext cx="1859751" cy="1727200"/>
            </a:xfrm>
            <a:custGeom>
              <a:avLst/>
              <a:gdLst/>
              <a:ahLst/>
              <a:cxnLst/>
              <a:rect l="l" t="t" r="r" b="b"/>
              <a:pathLst>
                <a:path w="520899" h="703149" extrusionOk="0">
                  <a:moveTo>
                    <a:pt x="0" y="703149"/>
                  </a:moveTo>
                  <a:lnTo>
                    <a:pt x="390859" y="0"/>
                  </a:lnTo>
                  <a:lnTo>
                    <a:pt x="520899" y="320502"/>
                  </a:lnTo>
                  <a:lnTo>
                    <a:pt x="0" y="703149"/>
                  </a:lnTo>
                  <a:close/>
                </a:path>
              </a:pathLst>
            </a:custGeom>
            <a:solidFill>
              <a:srgbClr val="F6926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n-lt"/>
                <a:ea typeface="+mn-ea"/>
                <a:cs typeface="+mn-ea"/>
                <a:sym typeface="+mn-lt"/>
              </a:endParaRPr>
            </a:p>
          </p:txBody>
        </p:sp>
        <p:sp>
          <p:nvSpPr>
            <p:cNvPr id="734" name="Google Shape;734;p30"/>
            <p:cNvSpPr/>
            <p:nvPr/>
          </p:nvSpPr>
          <p:spPr>
            <a:xfrm rot="10800000">
              <a:off x="6563989" y="1423875"/>
              <a:ext cx="2301614" cy="1727200"/>
            </a:xfrm>
            <a:custGeom>
              <a:avLst/>
              <a:gdLst/>
              <a:ahLst/>
              <a:cxnLst/>
              <a:rect l="l" t="t" r="r" b="b"/>
              <a:pathLst>
                <a:path w="878433" h="788874" extrusionOk="0">
                  <a:moveTo>
                    <a:pt x="0" y="788874"/>
                  </a:moveTo>
                  <a:lnTo>
                    <a:pt x="532596" y="0"/>
                  </a:lnTo>
                  <a:lnTo>
                    <a:pt x="878433" y="420304"/>
                  </a:lnTo>
                  <a:lnTo>
                    <a:pt x="0" y="788874"/>
                  </a:lnTo>
                  <a:close/>
                </a:path>
              </a:pathLst>
            </a:custGeom>
            <a:solidFill>
              <a:srgbClr val="E84A3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n-lt"/>
                <a:ea typeface="+mn-ea"/>
                <a:cs typeface="+mn-ea"/>
                <a:sym typeface="+mn-lt"/>
              </a:endParaRPr>
            </a:p>
          </p:txBody>
        </p:sp>
      </p:grpSp>
      <p:grpSp>
        <p:nvGrpSpPr>
          <p:cNvPr id="735" name="Google Shape;735;p30"/>
          <p:cNvGrpSpPr/>
          <p:nvPr/>
        </p:nvGrpSpPr>
        <p:grpSpPr>
          <a:xfrm>
            <a:off x="10903727" y="4944375"/>
            <a:ext cx="764873" cy="788874"/>
            <a:chOff x="6862052" y="1423875"/>
            <a:chExt cx="2004073" cy="1727200"/>
          </a:xfrm>
        </p:grpSpPr>
        <p:sp>
          <p:nvSpPr>
            <p:cNvPr id="736" name="Google Shape;736;p30"/>
            <p:cNvSpPr/>
            <p:nvPr/>
          </p:nvSpPr>
          <p:spPr>
            <a:xfrm>
              <a:off x="7470650" y="1423875"/>
              <a:ext cx="1395475" cy="1727200"/>
            </a:xfrm>
            <a:custGeom>
              <a:avLst/>
              <a:gdLst/>
              <a:ahLst/>
              <a:cxnLst/>
              <a:rect l="l" t="t" r="r" b="b"/>
              <a:pathLst>
                <a:path w="532596" h="788874" extrusionOk="0">
                  <a:moveTo>
                    <a:pt x="0" y="788874"/>
                  </a:moveTo>
                  <a:lnTo>
                    <a:pt x="532596" y="0"/>
                  </a:lnTo>
                  <a:lnTo>
                    <a:pt x="521607" y="430058"/>
                  </a:lnTo>
                  <a:lnTo>
                    <a:pt x="0" y="788874"/>
                  </a:lnTo>
                  <a:close/>
                </a:path>
              </a:pathLst>
            </a:custGeom>
            <a:solidFill>
              <a:srgbClr val="4C3A5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n-lt"/>
                <a:ea typeface="+mn-ea"/>
                <a:cs typeface="+mn-ea"/>
                <a:sym typeface="+mn-lt"/>
              </a:endParaRPr>
            </a:p>
          </p:txBody>
        </p:sp>
        <p:sp>
          <p:nvSpPr>
            <p:cNvPr id="737" name="Google Shape;737;p30"/>
            <p:cNvSpPr/>
            <p:nvPr/>
          </p:nvSpPr>
          <p:spPr>
            <a:xfrm rot="10800000">
              <a:off x="6862052" y="1423875"/>
              <a:ext cx="2003552" cy="1727200"/>
            </a:xfrm>
            <a:prstGeom prst="triangle">
              <a:avLst>
                <a:gd name="adj" fmla="val 69650"/>
              </a:avLst>
            </a:prstGeom>
            <a:solidFill>
              <a:srgbClr val="382B4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n-lt"/>
                <a:ea typeface="+mn-ea"/>
                <a:cs typeface="+mn-ea"/>
                <a:sym typeface="+mn-lt"/>
              </a:endParaRPr>
            </a:p>
          </p:txBody>
        </p:sp>
      </p:grpSp>
    </p:spTree>
  </p:cSld>
  <p:clrMapOvr>
    <a:masterClrMapping/>
  </p:clrMapOvr>
  <p:transition spd="slow" advTm="10740">
    <p:fade thruBlk="1"/>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41"/>
        <p:cNvGrpSpPr/>
        <p:nvPr/>
      </p:nvGrpSpPr>
      <p:grpSpPr>
        <a:xfrm>
          <a:off x="0" y="0"/>
          <a:ext cx="0" cy="0"/>
          <a:chOff x="0" y="0"/>
          <a:chExt cx="0" cy="0"/>
        </a:xfrm>
      </p:grpSpPr>
      <p:grpSp>
        <p:nvGrpSpPr>
          <p:cNvPr id="742" name="Google Shape;742;p31"/>
          <p:cNvGrpSpPr/>
          <p:nvPr/>
        </p:nvGrpSpPr>
        <p:grpSpPr>
          <a:xfrm>
            <a:off x="62473" y="-109914"/>
            <a:ext cx="1865205" cy="1865202"/>
            <a:chOff x="5772789" y="883375"/>
            <a:chExt cx="2746188" cy="2746182"/>
          </a:xfrm>
        </p:grpSpPr>
        <p:grpSp>
          <p:nvGrpSpPr>
            <p:cNvPr id="743" name="Google Shape;743;p31"/>
            <p:cNvGrpSpPr/>
            <p:nvPr/>
          </p:nvGrpSpPr>
          <p:grpSpPr>
            <a:xfrm>
              <a:off x="5839892" y="1318712"/>
              <a:ext cx="2553173" cy="1880182"/>
              <a:chOff x="5839892" y="1318712"/>
              <a:chExt cx="2553173" cy="1880182"/>
            </a:xfrm>
          </p:grpSpPr>
          <p:sp>
            <p:nvSpPr>
              <p:cNvPr id="744" name="Google Shape;744;p31"/>
              <p:cNvSpPr/>
              <p:nvPr/>
            </p:nvSpPr>
            <p:spPr>
              <a:xfrm>
                <a:off x="6217335" y="1318712"/>
                <a:ext cx="1857844" cy="1880182"/>
              </a:xfrm>
              <a:prstGeom prst="ellipse">
                <a:avLst/>
              </a:prstGeom>
              <a:blipFill rotWithShape="1">
                <a:blip r:embed="rId3">
                  <a:alphaModFix/>
                </a:blip>
                <a:stretch>
                  <a:fillRect/>
                </a:stretch>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n-lt"/>
                  <a:ea typeface="+mn-ea"/>
                  <a:cs typeface="+mn-ea"/>
                  <a:sym typeface="+mn-lt"/>
                </a:endParaRPr>
              </a:p>
            </p:txBody>
          </p:sp>
          <p:sp>
            <p:nvSpPr>
              <p:cNvPr id="745" name="Google Shape;745;p31"/>
              <p:cNvSpPr txBox="1"/>
              <p:nvPr/>
            </p:nvSpPr>
            <p:spPr>
              <a:xfrm>
                <a:off x="6525663" y="1740542"/>
                <a:ext cx="1199337" cy="1132867"/>
              </a:xfrm>
              <a:prstGeom prst="rect">
                <a:avLst/>
              </a:prstGeom>
              <a:no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endParaRPr sz="4400">
                  <a:solidFill>
                    <a:schemeClr val="lt1"/>
                  </a:solidFill>
                  <a:latin typeface="+mn-lt"/>
                  <a:ea typeface="+mn-ea"/>
                  <a:cs typeface="+mn-ea"/>
                  <a:sym typeface="+mn-lt"/>
                </a:endParaRPr>
              </a:p>
            </p:txBody>
          </p:sp>
          <p:sp>
            <p:nvSpPr>
              <p:cNvPr id="746" name="Google Shape;746;p31"/>
              <p:cNvSpPr/>
              <p:nvPr/>
            </p:nvSpPr>
            <p:spPr>
              <a:xfrm rot="-925728">
                <a:off x="5847841" y="2140194"/>
                <a:ext cx="2537275" cy="403461"/>
              </a:xfrm>
              <a:custGeom>
                <a:avLst/>
                <a:gdLst/>
                <a:ahLst/>
                <a:cxnLst/>
                <a:rect l="l" t="t" r="r" b="b"/>
                <a:pathLst>
                  <a:path w="2336800" h="308906" extrusionOk="0">
                    <a:moveTo>
                      <a:pt x="2069995" y="55099"/>
                    </a:moveTo>
                    <a:cubicBezTo>
                      <a:pt x="2141428" y="66591"/>
                      <a:pt x="2200638" y="79473"/>
                      <a:pt x="2244982" y="93392"/>
                    </a:cubicBezTo>
                    <a:cubicBezTo>
                      <a:pt x="2304106" y="111952"/>
                      <a:pt x="2336800" y="132357"/>
                      <a:pt x="2336800" y="153776"/>
                    </a:cubicBezTo>
                    <a:cubicBezTo>
                      <a:pt x="2336801" y="239452"/>
                      <a:pt x="1813690" y="308906"/>
                      <a:pt x="1168400" y="308906"/>
                    </a:cubicBezTo>
                    <a:cubicBezTo>
                      <a:pt x="523110" y="308906"/>
                      <a:pt x="1" y="239452"/>
                      <a:pt x="0" y="153776"/>
                    </a:cubicBezTo>
                    <a:cubicBezTo>
                      <a:pt x="0" y="110938"/>
                      <a:pt x="126981" y="38171"/>
                      <a:pt x="372247" y="0"/>
                    </a:cubicBezTo>
                  </a:path>
                </a:pathLst>
              </a:custGeom>
              <a:noFill/>
              <a:ln w="12700" cap="flat" cmpd="sng">
                <a:solidFill>
                  <a:srgbClr val="CCA4AE"/>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n-lt"/>
                  <a:ea typeface="+mn-ea"/>
                  <a:cs typeface="+mn-ea"/>
                  <a:sym typeface="+mn-lt"/>
                </a:endParaRPr>
              </a:p>
            </p:txBody>
          </p:sp>
        </p:grpSp>
        <p:grpSp>
          <p:nvGrpSpPr>
            <p:cNvPr id="747" name="Google Shape;747;p31"/>
            <p:cNvGrpSpPr/>
            <p:nvPr/>
          </p:nvGrpSpPr>
          <p:grpSpPr>
            <a:xfrm rot="3600000">
              <a:off x="6140713" y="1251289"/>
              <a:ext cx="2010340" cy="2010354"/>
              <a:chOff x="2722806" y="5254728"/>
              <a:chExt cx="6728867" cy="6728889"/>
            </a:xfrm>
          </p:grpSpPr>
          <p:sp>
            <p:nvSpPr>
              <p:cNvPr id="748" name="Google Shape;748;p31"/>
              <p:cNvSpPr/>
              <p:nvPr/>
            </p:nvSpPr>
            <p:spPr>
              <a:xfrm rot="10800000" flipH="1">
                <a:off x="2778880" y="5320147"/>
                <a:ext cx="6607380" cy="6598050"/>
              </a:xfrm>
              <a:custGeom>
                <a:avLst/>
                <a:gdLst/>
                <a:ahLst/>
                <a:cxnLst/>
                <a:rect l="l" t="t" r="r" b="b"/>
                <a:pathLst>
                  <a:path w="4242" h="4236" extrusionOk="0">
                    <a:moveTo>
                      <a:pt x="3633" y="3603"/>
                    </a:moveTo>
                    <a:lnTo>
                      <a:pt x="2892" y="4091"/>
                    </a:lnTo>
                    <a:lnTo>
                      <a:pt x="2019" y="4236"/>
                    </a:lnTo>
                    <a:lnTo>
                      <a:pt x="1157" y="4013"/>
                    </a:lnTo>
                    <a:lnTo>
                      <a:pt x="464" y="3459"/>
                    </a:lnTo>
                    <a:lnTo>
                      <a:pt x="54" y="2675"/>
                    </a:lnTo>
                    <a:lnTo>
                      <a:pt x="0" y="1790"/>
                    </a:lnTo>
                    <a:lnTo>
                      <a:pt x="313" y="958"/>
                    </a:lnTo>
                    <a:lnTo>
                      <a:pt x="934" y="325"/>
                    </a:lnTo>
                    <a:lnTo>
                      <a:pt x="1759" y="0"/>
                    </a:lnTo>
                    <a:lnTo>
                      <a:pt x="2651" y="36"/>
                    </a:lnTo>
                    <a:lnTo>
                      <a:pt x="3440" y="434"/>
                    </a:lnTo>
                    <a:lnTo>
                      <a:pt x="4007" y="1121"/>
                    </a:lnTo>
                    <a:lnTo>
                      <a:pt x="4242" y="1976"/>
                    </a:lnTo>
                    <a:lnTo>
                      <a:pt x="4109" y="2850"/>
                    </a:lnTo>
                    <a:lnTo>
                      <a:pt x="3633" y="3603"/>
                    </a:lnTo>
                    <a:close/>
                  </a:path>
                </a:pathLst>
              </a:custGeom>
              <a:no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mn-lt"/>
                  <a:ea typeface="+mn-ea"/>
                  <a:cs typeface="+mn-ea"/>
                  <a:sym typeface="+mn-lt"/>
                </a:endParaRPr>
              </a:p>
            </p:txBody>
          </p:sp>
          <p:cxnSp>
            <p:nvCxnSpPr>
              <p:cNvPr id="749" name="Google Shape;749;p31"/>
              <p:cNvCxnSpPr/>
              <p:nvPr/>
            </p:nvCxnSpPr>
            <p:spPr>
              <a:xfrm>
                <a:off x="4233687" y="11411970"/>
                <a:ext cx="2674416" cy="450150"/>
              </a:xfrm>
              <a:prstGeom prst="straightConnector1">
                <a:avLst/>
              </a:prstGeom>
              <a:noFill/>
              <a:ln w="9525" cap="flat" cmpd="sng">
                <a:solidFill>
                  <a:srgbClr val="A4545D">
                    <a:alpha val="33725"/>
                  </a:srgbClr>
                </a:solidFill>
                <a:prstDash val="solid"/>
                <a:miter lim="800000"/>
                <a:headEnd type="none" w="sm" len="sm"/>
                <a:tailEnd type="none" w="sm" len="sm"/>
              </a:ln>
            </p:spPr>
          </p:cxnSp>
          <p:cxnSp>
            <p:nvCxnSpPr>
              <p:cNvPr id="750" name="Google Shape;750;p31"/>
              <p:cNvCxnSpPr/>
              <p:nvPr/>
            </p:nvCxnSpPr>
            <p:spPr>
              <a:xfrm rot="10800000" flipH="1">
                <a:off x="6908106" y="10172114"/>
                <a:ext cx="2112119" cy="1690013"/>
              </a:xfrm>
              <a:prstGeom prst="straightConnector1">
                <a:avLst/>
              </a:prstGeom>
              <a:noFill/>
              <a:ln w="9525" cap="flat" cmpd="sng">
                <a:solidFill>
                  <a:srgbClr val="A4545D">
                    <a:alpha val="33725"/>
                  </a:srgbClr>
                </a:solidFill>
                <a:prstDash val="solid"/>
                <a:miter lim="800000"/>
                <a:headEnd type="none" w="sm" len="sm"/>
                <a:tailEnd type="none" w="sm" len="sm"/>
              </a:ln>
            </p:spPr>
          </p:cxnSp>
          <p:cxnSp>
            <p:nvCxnSpPr>
              <p:cNvPr id="751" name="Google Shape;751;p31"/>
              <p:cNvCxnSpPr/>
              <p:nvPr/>
            </p:nvCxnSpPr>
            <p:spPr>
              <a:xfrm rot="10800000">
                <a:off x="8437680" y="6306114"/>
                <a:ext cx="582548" cy="3865993"/>
              </a:xfrm>
              <a:prstGeom prst="straightConnector1">
                <a:avLst/>
              </a:prstGeom>
              <a:noFill/>
              <a:ln w="9525" cap="flat" cmpd="sng">
                <a:solidFill>
                  <a:srgbClr val="A4545D">
                    <a:alpha val="33725"/>
                  </a:srgbClr>
                </a:solidFill>
                <a:prstDash val="solid"/>
                <a:miter lim="800000"/>
                <a:headEnd type="none" w="sm" len="sm"/>
                <a:tailEnd type="none" w="sm" len="sm"/>
              </a:ln>
            </p:spPr>
          </p:cxnSp>
          <p:cxnSp>
            <p:nvCxnSpPr>
              <p:cNvPr id="752" name="Google Shape;752;p31"/>
              <p:cNvCxnSpPr/>
              <p:nvPr/>
            </p:nvCxnSpPr>
            <p:spPr>
              <a:xfrm>
                <a:off x="5923692" y="5320147"/>
                <a:ext cx="524913" cy="844226"/>
              </a:xfrm>
              <a:prstGeom prst="straightConnector1">
                <a:avLst/>
              </a:prstGeom>
              <a:noFill/>
              <a:ln w="9525" cap="flat" cmpd="sng">
                <a:solidFill>
                  <a:srgbClr val="A4545D">
                    <a:alpha val="33725"/>
                  </a:srgbClr>
                </a:solidFill>
                <a:prstDash val="solid"/>
                <a:miter lim="800000"/>
                <a:headEnd type="none" w="sm" len="sm"/>
                <a:tailEnd type="none" w="sm" len="sm"/>
              </a:ln>
            </p:spPr>
          </p:cxnSp>
          <p:cxnSp>
            <p:nvCxnSpPr>
              <p:cNvPr id="753" name="Google Shape;753;p31"/>
              <p:cNvCxnSpPr/>
              <p:nvPr/>
            </p:nvCxnSpPr>
            <p:spPr>
              <a:xfrm>
                <a:off x="6448609" y="6164374"/>
                <a:ext cx="1989071" cy="141744"/>
              </a:xfrm>
              <a:prstGeom prst="straightConnector1">
                <a:avLst/>
              </a:prstGeom>
              <a:noFill/>
              <a:ln w="9525" cap="flat" cmpd="sng">
                <a:solidFill>
                  <a:srgbClr val="A4545D">
                    <a:alpha val="33725"/>
                  </a:srgbClr>
                </a:solidFill>
                <a:prstDash val="solid"/>
                <a:miter lim="800000"/>
                <a:headEnd type="none" w="sm" len="sm"/>
                <a:tailEnd type="none" w="sm" len="sm"/>
              </a:ln>
            </p:spPr>
          </p:cxnSp>
          <p:cxnSp>
            <p:nvCxnSpPr>
              <p:cNvPr id="754" name="Google Shape;754;p31"/>
              <p:cNvCxnSpPr/>
              <p:nvPr/>
            </p:nvCxnSpPr>
            <p:spPr>
              <a:xfrm rot="10800000" flipH="1">
                <a:off x="6448609" y="5546001"/>
                <a:ext cx="834881" cy="618373"/>
              </a:xfrm>
              <a:prstGeom prst="straightConnector1">
                <a:avLst/>
              </a:prstGeom>
              <a:noFill/>
              <a:ln w="9525" cap="flat" cmpd="sng">
                <a:solidFill>
                  <a:srgbClr val="A4545D">
                    <a:alpha val="33725"/>
                  </a:srgbClr>
                </a:solidFill>
                <a:prstDash val="solid"/>
                <a:miter lim="800000"/>
                <a:headEnd type="none" w="sm" len="sm"/>
                <a:tailEnd type="none" w="sm" len="sm"/>
              </a:ln>
            </p:spPr>
          </p:cxnSp>
          <p:cxnSp>
            <p:nvCxnSpPr>
              <p:cNvPr id="755" name="Google Shape;755;p31"/>
              <p:cNvCxnSpPr/>
              <p:nvPr/>
            </p:nvCxnSpPr>
            <p:spPr>
              <a:xfrm rot="10800000">
                <a:off x="4581038" y="5667494"/>
                <a:ext cx="1867577" cy="496879"/>
              </a:xfrm>
              <a:prstGeom prst="straightConnector1">
                <a:avLst/>
              </a:prstGeom>
              <a:noFill/>
              <a:ln w="9525" cap="flat" cmpd="sng">
                <a:solidFill>
                  <a:srgbClr val="A4545D">
                    <a:alpha val="33725"/>
                  </a:srgbClr>
                </a:solidFill>
                <a:prstDash val="solid"/>
                <a:miter lim="800000"/>
                <a:headEnd type="none" w="sm" len="sm"/>
                <a:tailEnd type="none" w="sm" len="sm"/>
              </a:ln>
            </p:spPr>
          </p:cxnSp>
          <p:cxnSp>
            <p:nvCxnSpPr>
              <p:cNvPr id="756" name="Google Shape;756;p31"/>
              <p:cNvCxnSpPr/>
              <p:nvPr/>
            </p:nvCxnSpPr>
            <p:spPr>
              <a:xfrm flipH="1">
                <a:off x="2862994" y="5667494"/>
                <a:ext cx="1718044" cy="2084085"/>
              </a:xfrm>
              <a:prstGeom prst="straightConnector1">
                <a:avLst/>
              </a:prstGeom>
              <a:noFill/>
              <a:ln w="9525" cap="flat" cmpd="sng">
                <a:solidFill>
                  <a:srgbClr val="A4545D">
                    <a:alpha val="33725"/>
                  </a:srgbClr>
                </a:solidFill>
                <a:prstDash val="solid"/>
                <a:miter lim="800000"/>
                <a:headEnd type="none" w="sm" len="sm"/>
                <a:tailEnd type="none" w="sm" len="sm"/>
              </a:ln>
            </p:spPr>
          </p:cxnSp>
          <p:cxnSp>
            <p:nvCxnSpPr>
              <p:cNvPr id="757" name="Google Shape;757;p31"/>
              <p:cNvCxnSpPr/>
              <p:nvPr/>
            </p:nvCxnSpPr>
            <p:spPr>
              <a:xfrm>
                <a:off x="2862994" y="7751583"/>
                <a:ext cx="1370699" cy="3660393"/>
              </a:xfrm>
              <a:prstGeom prst="straightConnector1">
                <a:avLst/>
              </a:prstGeom>
              <a:noFill/>
              <a:ln w="9525" cap="flat" cmpd="sng">
                <a:solidFill>
                  <a:srgbClr val="A4545D">
                    <a:alpha val="33725"/>
                  </a:srgbClr>
                </a:solidFill>
                <a:prstDash val="solid"/>
                <a:miter lim="800000"/>
                <a:headEnd type="none" w="sm" len="sm"/>
                <a:tailEnd type="none" w="sm" len="sm"/>
              </a:ln>
            </p:spPr>
          </p:cxnSp>
          <p:cxnSp>
            <p:nvCxnSpPr>
              <p:cNvPr id="758" name="Google Shape;758;p31"/>
              <p:cNvCxnSpPr/>
              <p:nvPr/>
            </p:nvCxnSpPr>
            <p:spPr>
              <a:xfrm rot="10800000">
                <a:off x="8785019" y="8623845"/>
                <a:ext cx="601238" cy="216508"/>
              </a:xfrm>
              <a:prstGeom prst="straightConnector1">
                <a:avLst/>
              </a:prstGeom>
              <a:noFill/>
              <a:ln w="9525" cap="flat" cmpd="sng">
                <a:solidFill>
                  <a:srgbClr val="A4545D">
                    <a:alpha val="33725"/>
                  </a:srgbClr>
                </a:solidFill>
                <a:prstDash val="solid"/>
                <a:miter lim="800000"/>
                <a:headEnd type="none" w="sm" len="sm"/>
                <a:tailEnd type="none" w="sm" len="sm"/>
              </a:ln>
            </p:spPr>
          </p:cxnSp>
          <p:cxnSp>
            <p:nvCxnSpPr>
              <p:cNvPr id="759" name="Google Shape;759;p31"/>
              <p:cNvCxnSpPr/>
              <p:nvPr/>
            </p:nvCxnSpPr>
            <p:spPr>
              <a:xfrm rot="10800000" flipH="1">
                <a:off x="8785019" y="7413578"/>
                <a:ext cx="356690" cy="1210267"/>
              </a:xfrm>
              <a:prstGeom prst="straightConnector1">
                <a:avLst/>
              </a:prstGeom>
              <a:noFill/>
              <a:ln w="9525" cap="flat" cmpd="sng">
                <a:solidFill>
                  <a:srgbClr val="A4545D">
                    <a:alpha val="33725"/>
                  </a:srgbClr>
                </a:solidFill>
                <a:prstDash val="solid"/>
                <a:miter lim="800000"/>
                <a:headEnd type="none" w="sm" len="sm"/>
                <a:tailEnd type="none" w="sm" len="sm"/>
              </a:ln>
            </p:spPr>
          </p:cxnSp>
          <p:cxnSp>
            <p:nvCxnSpPr>
              <p:cNvPr id="760" name="Google Shape;760;p31"/>
              <p:cNvCxnSpPr/>
              <p:nvPr/>
            </p:nvCxnSpPr>
            <p:spPr>
              <a:xfrm rot="10800000" flipH="1">
                <a:off x="3266410" y="9496110"/>
                <a:ext cx="253890" cy="929896"/>
              </a:xfrm>
              <a:prstGeom prst="straightConnector1">
                <a:avLst/>
              </a:prstGeom>
              <a:noFill/>
              <a:ln w="9525" cap="flat" cmpd="sng">
                <a:solidFill>
                  <a:srgbClr val="A4545D">
                    <a:alpha val="33725"/>
                  </a:srgbClr>
                </a:solidFill>
                <a:prstDash val="solid"/>
                <a:miter lim="800000"/>
                <a:headEnd type="none" w="sm" len="sm"/>
                <a:tailEnd type="none" w="sm" len="sm"/>
              </a:ln>
            </p:spPr>
          </p:cxnSp>
          <p:cxnSp>
            <p:nvCxnSpPr>
              <p:cNvPr id="761" name="Google Shape;761;p31"/>
              <p:cNvCxnSpPr/>
              <p:nvPr/>
            </p:nvCxnSpPr>
            <p:spPr>
              <a:xfrm rot="10800000">
                <a:off x="2778880" y="9130070"/>
                <a:ext cx="741423" cy="366041"/>
              </a:xfrm>
              <a:prstGeom prst="straightConnector1">
                <a:avLst/>
              </a:prstGeom>
              <a:noFill/>
              <a:ln w="9525" cap="flat" cmpd="sng">
                <a:solidFill>
                  <a:srgbClr val="A4545D">
                    <a:alpha val="33725"/>
                  </a:srgbClr>
                </a:solidFill>
                <a:prstDash val="solid"/>
                <a:miter lim="800000"/>
                <a:headEnd type="none" w="sm" len="sm"/>
                <a:tailEnd type="none" w="sm" len="sm"/>
              </a:ln>
            </p:spPr>
          </p:cxnSp>
          <p:cxnSp>
            <p:nvCxnSpPr>
              <p:cNvPr id="762" name="Google Shape;762;p31"/>
              <p:cNvCxnSpPr/>
              <p:nvPr/>
            </p:nvCxnSpPr>
            <p:spPr>
              <a:xfrm rot="10800000" flipH="1">
                <a:off x="4233687" y="10172114"/>
                <a:ext cx="4786531" cy="1239862"/>
              </a:xfrm>
              <a:prstGeom prst="straightConnector1">
                <a:avLst/>
              </a:prstGeom>
              <a:noFill/>
              <a:ln w="9525" cap="flat" cmpd="sng">
                <a:solidFill>
                  <a:srgbClr val="A4545D">
                    <a:alpha val="33725"/>
                  </a:srgbClr>
                </a:solidFill>
                <a:prstDash val="solid"/>
                <a:miter lim="800000"/>
                <a:headEnd type="none" w="sm" len="sm"/>
                <a:tailEnd type="none" w="sm" len="sm"/>
              </a:ln>
            </p:spPr>
          </p:cxnSp>
          <p:cxnSp>
            <p:nvCxnSpPr>
              <p:cNvPr id="763" name="Google Shape;763;p31"/>
              <p:cNvCxnSpPr/>
              <p:nvPr/>
            </p:nvCxnSpPr>
            <p:spPr>
              <a:xfrm flipH="1">
                <a:off x="7584106" y="6306114"/>
                <a:ext cx="853571" cy="1632379"/>
              </a:xfrm>
              <a:prstGeom prst="straightConnector1">
                <a:avLst/>
              </a:prstGeom>
              <a:noFill/>
              <a:ln w="9525" cap="flat" cmpd="sng">
                <a:solidFill>
                  <a:srgbClr val="A4545D">
                    <a:alpha val="33725"/>
                  </a:srgbClr>
                </a:solidFill>
                <a:prstDash val="solid"/>
                <a:miter lim="800000"/>
                <a:headEnd type="none" w="sm" len="sm"/>
                <a:tailEnd type="none" w="sm" len="sm"/>
              </a:ln>
            </p:spPr>
          </p:cxnSp>
          <p:cxnSp>
            <p:nvCxnSpPr>
              <p:cNvPr id="764" name="Google Shape;764;p31"/>
              <p:cNvCxnSpPr/>
              <p:nvPr/>
            </p:nvCxnSpPr>
            <p:spPr>
              <a:xfrm>
                <a:off x="4581038" y="5667494"/>
                <a:ext cx="0" cy="1295933"/>
              </a:xfrm>
              <a:prstGeom prst="straightConnector1">
                <a:avLst/>
              </a:prstGeom>
              <a:noFill/>
              <a:ln w="9525" cap="flat" cmpd="sng">
                <a:solidFill>
                  <a:srgbClr val="A4545D">
                    <a:alpha val="33725"/>
                  </a:srgbClr>
                </a:solidFill>
                <a:prstDash val="solid"/>
                <a:miter lim="800000"/>
                <a:headEnd type="none" w="sm" len="sm"/>
                <a:tailEnd type="none" w="sm" len="sm"/>
              </a:ln>
            </p:spPr>
          </p:cxnSp>
          <p:cxnSp>
            <p:nvCxnSpPr>
              <p:cNvPr id="765" name="Google Shape;765;p31"/>
              <p:cNvCxnSpPr/>
              <p:nvPr/>
            </p:nvCxnSpPr>
            <p:spPr>
              <a:xfrm rot="10800000" flipH="1">
                <a:off x="2862994" y="6963428"/>
                <a:ext cx="1718044" cy="788152"/>
              </a:xfrm>
              <a:prstGeom prst="straightConnector1">
                <a:avLst/>
              </a:prstGeom>
              <a:noFill/>
              <a:ln w="9525" cap="flat" cmpd="sng">
                <a:solidFill>
                  <a:srgbClr val="A4545D">
                    <a:alpha val="33725"/>
                  </a:srgbClr>
                </a:solidFill>
                <a:prstDash val="solid"/>
                <a:miter lim="800000"/>
                <a:headEnd type="none" w="sm" len="sm"/>
                <a:tailEnd type="none" w="sm" len="sm"/>
              </a:ln>
            </p:spPr>
          </p:cxnSp>
          <p:cxnSp>
            <p:nvCxnSpPr>
              <p:cNvPr id="766" name="Google Shape;766;p31"/>
              <p:cNvCxnSpPr/>
              <p:nvPr/>
            </p:nvCxnSpPr>
            <p:spPr>
              <a:xfrm>
                <a:off x="6504680" y="6173716"/>
                <a:ext cx="1079422" cy="1764774"/>
              </a:xfrm>
              <a:prstGeom prst="straightConnector1">
                <a:avLst/>
              </a:prstGeom>
              <a:noFill/>
              <a:ln w="9525" cap="flat" cmpd="sng">
                <a:solidFill>
                  <a:srgbClr val="A4545D">
                    <a:alpha val="33725"/>
                  </a:srgbClr>
                </a:solidFill>
                <a:prstDash val="solid"/>
                <a:miter lim="800000"/>
                <a:headEnd type="none" w="sm" len="sm"/>
                <a:tailEnd type="none" w="sm" len="sm"/>
              </a:ln>
            </p:spPr>
          </p:cxnSp>
          <p:cxnSp>
            <p:nvCxnSpPr>
              <p:cNvPr id="767" name="Google Shape;767;p31"/>
              <p:cNvCxnSpPr/>
              <p:nvPr/>
            </p:nvCxnSpPr>
            <p:spPr>
              <a:xfrm>
                <a:off x="7584106" y="7938496"/>
                <a:ext cx="1200916" cy="685352"/>
              </a:xfrm>
              <a:prstGeom prst="straightConnector1">
                <a:avLst/>
              </a:prstGeom>
              <a:noFill/>
              <a:ln w="9525" cap="flat" cmpd="sng">
                <a:solidFill>
                  <a:srgbClr val="A4545D">
                    <a:alpha val="33725"/>
                  </a:srgbClr>
                </a:solidFill>
                <a:prstDash val="solid"/>
                <a:miter lim="800000"/>
                <a:headEnd type="none" w="sm" len="sm"/>
                <a:tailEnd type="none" w="sm" len="sm"/>
              </a:ln>
            </p:spPr>
          </p:cxnSp>
          <p:cxnSp>
            <p:nvCxnSpPr>
              <p:cNvPr id="768" name="Google Shape;768;p31"/>
              <p:cNvCxnSpPr/>
              <p:nvPr/>
            </p:nvCxnSpPr>
            <p:spPr>
              <a:xfrm>
                <a:off x="7584106" y="7938496"/>
                <a:ext cx="1436116" cy="2233618"/>
              </a:xfrm>
              <a:prstGeom prst="straightConnector1">
                <a:avLst/>
              </a:prstGeom>
              <a:noFill/>
              <a:ln w="9525" cap="flat" cmpd="sng">
                <a:solidFill>
                  <a:srgbClr val="A4545D">
                    <a:alpha val="33725"/>
                  </a:srgbClr>
                </a:solidFill>
                <a:prstDash val="solid"/>
                <a:miter lim="800000"/>
                <a:headEnd type="none" w="sm" len="sm"/>
                <a:tailEnd type="none" w="sm" len="sm"/>
              </a:ln>
            </p:spPr>
          </p:cxnSp>
          <p:cxnSp>
            <p:nvCxnSpPr>
              <p:cNvPr id="769" name="Google Shape;769;p31"/>
              <p:cNvCxnSpPr/>
              <p:nvPr/>
            </p:nvCxnSpPr>
            <p:spPr>
              <a:xfrm rot="10800000">
                <a:off x="5998460" y="10950921"/>
                <a:ext cx="909646" cy="911206"/>
              </a:xfrm>
              <a:prstGeom prst="straightConnector1">
                <a:avLst/>
              </a:prstGeom>
              <a:noFill/>
              <a:ln w="9525" cap="flat" cmpd="sng">
                <a:solidFill>
                  <a:srgbClr val="A4545D">
                    <a:alpha val="33725"/>
                  </a:srgbClr>
                </a:solidFill>
                <a:prstDash val="solid"/>
                <a:miter lim="800000"/>
                <a:headEnd type="none" w="sm" len="sm"/>
                <a:tailEnd type="none" w="sm" len="sm"/>
              </a:ln>
            </p:spPr>
          </p:cxnSp>
          <p:sp>
            <p:nvSpPr>
              <p:cNvPr id="770" name="Google Shape;770;p31"/>
              <p:cNvSpPr/>
              <p:nvPr/>
            </p:nvSpPr>
            <p:spPr>
              <a:xfrm rot="10800000" flipH="1">
                <a:off x="5443948" y="11862123"/>
                <a:ext cx="123050" cy="121494"/>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mn-lt"/>
                  <a:ea typeface="+mn-ea"/>
                  <a:cs typeface="+mn-ea"/>
                  <a:sym typeface="+mn-lt"/>
                </a:endParaRPr>
              </a:p>
            </p:txBody>
          </p:sp>
          <p:sp>
            <p:nvSpPr>
              <p:cNvPr id="771" name="Google Shape;771;p31"/>
              <p:cNvSpPr/>
              <p:nvPr/>
            </p:nvSpPr>
            <p:spPr>
              <a:xfrm rot="10800000" flipH="1">
                <a:off x="6842686" y="11796703"/>
                <a:ext cx="121494" cy="121494"/>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mn-lt"/>
                  <a:ea typeface="+mn-ea"/>
                  <a:cs typeface="+mn-ea"/>
                  <a:sym typeface="+mn-lt"/>
                </a:endParaRPr>
              </a:p>
            </p:txBody>
          </p:sp>
          <p:sp>
            <p:nvSpPr>
              <p:cNvPr id="772" name="Google Shape;772;p31"/>
              <p:cNvSpPr/>
              <p:nvPr/>
            </p:nvSpPr>
            <p:spPr>
              <a:xfrm rot="10800000" flipH="1">
                <a:off x="8127709" y="11158083"/>
                <a:ext cx="123050" cy="121494"/>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mn-lt"/>
                  <a:ea typeface="+mn-ea"/>
                  <a:cs typeface="+mn-ea"/>
                  <a:sym typeface="+mn-lt"/>
                </a:endParaRPr>
              </a:p>
            </p:txBody>
          </p:sp>
          <p:sp>
            <p:nvSpPr>
              <p:cNvPr id="773" name="Google Shape;773;p31"/>
              <p:cNvSpPr/>
              <p:nvPr/>
            </p:nvSpPr>
            <p:spPr>
              <a:xfrm rot="10800000" flipH="1">
                <a:off x="8954802" y="10116036"/>
                <a:ext cx="121494" cy="121494"/>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mn-lt"/>
                  <a:ea typeface="+mn-ea"/>
                  <a:cs typeface="+mn-ea"/>
                  <a:sym typeface="+mn-lt"/>
                </a:endParaRPr>
              </a:p>
            </p:txBody>
          </p:sp>
          <p:sp>
            <p:nvSpPr>
              <p:cNvPr id="774" name="Google Shape;774;p31"/>
              <p:cNvSpPr/>
              <p:nvPr/>
            </p:nvSpPr>
            <p:spPr>
              <a:xfrm rot="10800000" flipH="1">
                <a:off x="5942382" y="10894843"/>
                <a:ext cx="121494" cy="121494"/>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mn-lt"/>
                  <a:ea typeface="+mn-ea"/>
                  <a:cs typeface="+mn-ea"/>
                  <a:sym typeface="+mn-lt"/>
                </a:endParaRPr>
              </a:p>
            </p:txBody>
          </p:sp>
          <p:sp>
            <p:nvSpPr>
              <p:cNvPr id="775" name="Google Shape;775;p31"/>
              <p:cNvSpPr/>
              <p:nvPr/>
            </p:nvSpPr>
            <p:spPr>
              <a:xfrm rot="10800000" flipH="1">
                <a:off x="4177612" y="11354338"/>
                <a:ext cx="121494" cy="123050"/>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mn-lt"/>
                  <a:ea typeface="+mn-ea"/>
                  <a:cs typeface="+mn-ea"/>
                  <a:sym typeface="+mn-lt"/>
                </a:endParaRPr>
              </a:p>
            </p:txBody>
          </p:sp>
          <p:sp>
            <p:nvSpPr>
              <p:cNvPr id="776" name="Google Shape;776;p31"/>
              <p:cNvSpPr/>
              <p:nvPr/>
            </p:nvSpPr>
            <p:spPr>
              <a:xfrm rot="10800000" flipH="1">
                <a:off x="3200990" y="10369927"/>
                <a:ext cx="132399" cy="121494"/>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mn-lt"/>
                  <a:ea typeface="+mn-ea"/>
                  <a:cs typeface="+mn-ea"/>
                  <a:sym typeface="+mn-lt"/>
                </a:endParaRPr>
              </a:p>
            </p:txBody>
          </p:sp>
          <p:sp>
            <p:nvSpPr>
              <p:cNvPr id="777" name="Google Shape;777;p31"/>
              <p:cNvSpPr/>
              <p:nvPr/>
            </p:nvSpPr>
            <p:spPr>
              <a:xfrm rot="10800000" flipH="1">
                <a:off x="3454883" y="9430686"/>
                <a:ext cx="121494" cy="123050"/>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mn-lt"/>
                  <a:ea typeface="+mn-ea"/>
                  <a:cs typeface="+mn-ea"/>
                  <a:sym typeface="+mn-lt"/>
                </a:endParaRPr>
              </a:p>
            </p:txBody>
          </p:sp>
          <p:sp>
            <p:nvSpPr>
              <p:cNvPr id="778" name="Google Shape;778;p31"/>
              <p:cNvSpPr/>
              <p:nvPr/>
            </p:nvSpPr>
            <p:spPr>
              <a:xfrm rot="10800000" flipH="1">
                <a:off x="2722806" y="9073994"/>
                <a:ext cx="121494" cy="123050"/>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mn-lt"/>
                  <a:ea typeface="+mn-ea"/>
                  <a:cs typeface="+mn-ea"/>
                  <a:sym typeface="+mn-lt"/>
                </a:endParaRPr>
              </a:p>
            </p:txBody>
          </p:sp>
          <p:sp>
            <p:nvSpPr>
              <p:cNvPr id="779" name="Google Shape;779;p31"/>
              <p:cNvSpPr/>
              <p:nvPr/>
            </p:nvSpPr>
            <p:spPr>
              <a:xfrm rot="10800000" flipH="1">
                <a:off x="2806916" y="7695505"/>
                <a:ext cx="121494" cy="121494"/>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mn-lt"/>
                  <a:ea typeface="+mn-ea"/>
                  <a:cs typeface="+mn-ea"/>
                  <a:sym typeface="+mn-lt"/>
                </a:endParaRPr>
              </a:p>
            </p:txBody>
          </p:sp>
          <p:sp>
            <p:nvSpPr>
              <p:cNvPr id="780" name="Google Shape;780;p31"/>
              <p:cNvSpPr/>
              <p:nvPr/>
            </p:nvSpPr>
            <p:spPr>
              <a:xfrm rot="10800000" flipH="1">
                <a:off x="4524960" y="6896451"/>
                <a:ext cx="121494" cy="123050"/>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mn-lt"/>
                  <a:ea typeface="+mn-ea"/>
                  <a:cs typeface="+mn-ea"/>
                  <a:sym typeface="+mn-lt"/>
                </a:endParaRPr>
              </a:p>
            </p:txBody>
          </p:sp>
          <p:sp>
            <p:nvSpPr>
              <p:cNvPr id="781" name="Google Shape;781;p31"/>
              <p:cNvSpPr/>
              <p:nvPr/>
            </p:nvSpPr>
            <p:spPr>
              <a:xfrm rot="10800000" flipH="1">
                <a:off x="4524960" y="5602075"/>
                <a:ext cx="121494" cy="121494"/>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mn-lt"/>
                  <a:ea typeface="+mn-ea"/>
                  <a:cs typeface="+mn-ea"/>
                  <a:sym typeface="+mn-lt"/>
                </a:endParaRPr>
              </a:p>
            </p:txBody>
          </p:sp>
          <p:sp>
            <p:nvSpPr>
              <p:cNvPr id="782" name="Google Shape;782;p31"/>
              <p:cNvSpPr/>
              <p:nvPr/>
            </p:nvSpPr>
            <p:spPr>
              <a:xfrm rot="10800000" flipH="1">
                <a:off x="3454883" y="6436953"/>
                <a:ext cx="121494" cy="132398"/>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mn-lt"/>
                  <a:ea typeface="+mn-ea"/>
                  <a:cs typeface="+mn-ea"/>
                  <a:sym typeface="+mn-lt"/>
                </a:endParaRPr>
              </a:p>
            </p:txBody>
          </p:sp>
          <p:sp>
            <p:nvSpPr>
              <p:cNvPr id="783" name="Google Shape;783;p31"/>
              <p:cNvSpPr/>
              <p:nvPr/>
            </p:nvSpPr>
            <p:spPr>
              <a:xfrm rot="10800000" flipH="1">
                <a:off x="6392534" y="6108299"/>
                <a:ext cx="121494" cy="123050"/>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mn-lt"/>
                  <a:ea typeface="+mn-ea"/>
                  <a:cs typeface="+mn-ea"/>
                  <a:sym typeface="+mn-lt"/>
                </a:endParaRPr>
              </a:p>
            </p:txBody>
          </p:sp>
          <p:sp>
            <p:nvSpPr>
              <p:cNvPr id="784" name="Google Shape;784;p31"/>
              <p:cNvSpPr/>
              <p:nvPr/>
            </p:nvSpPr>
            <p:spPr>
              <a:xfrm rot="10800000" flipH="1">
                <a:off x="7227412" y="5489926"/>
                <a:ext cx="121494" cy="121494"/>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mn-lt"/>
                  <a:ea typeface="+mn-ea"/>
                  <a:cs typeface="+mn-ea"/>
                  <a:sym typeface="+mn-lt"/>
                </a:endParaRPr>
              </a:p>
            </p:txBody>
          </p:sp>
          <p:sp>
            <p:nvSpPr>
              <p:cNvPr id="785" name="Google Shape;785;p31"/>
              <p:cNvSpPr/>
              <p:nvPr/>
            </p:nvSpPr>
            <p:spPr>
              <a:xfrm rot="10800000" flipH="1">
                <a:off x="5875403" y="5254728"/>
                <a:ext cx="123050" cy="121494"/>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mn-lt"/>
                  <a:ea typeface="+mn-ea"/>
                  <a:cs typeface="+mn-ea"/>
                  <a:sym typeface="+mn-lt"/>
                </a:endParaRPr>
              </a:p>
            </p:txBody>
          </p:sp>
          <p:sp>
            <p:nvSpPr>
              <p:cNvPr id="786" name="Google Shape;786;p31"/>
              <p:cNvSpPr/>
              <p:nvPr/>
            </p:nvSpPr>
            <p:spPr>
              <a:xfrm rot="10800000" flipH="1">
                <a:off x="8381603" y="6250043"/>
                <a:ext cx="121494" cy="121494"/>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mn-lt"/>
                  <a:ea typeface="+mn-ea"/>
                  <a:cs typeface="+mn-ea"/>
                  <a:sym typeface="+mn-lt"/>
                </a:endParaRPr>
              </a:p>
            </p:txBody>
          </p:sp>
          <p:sp>
            <p:nvSpPr>
              <p:cNvPr id="787" name="Google Shape;787;p31"/>
              <p:cNvSpPr/>
              <p:nvPr/>
            </p:nvSpPr>
            <p:spPr>
              <a:xfrm rot="10800000" flipH="1">
                <a:off x="7528028" y="7882421"/>
                <a:ext cx="121494" cy="121494"/>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mn-lt"/>
                  <a:ea typeface="+mn-ea"/>
                  <a:cs typeface="+mn-ea"/>
                  <a:sym typeface="+mn-lt"/>
                </a:endParaRPr>
              </a:p>
            </p:txBody>
          </p:sp>
          <p:sp>
            <p:nvSpPr>
              <p:cNvPr id="788" name="Google Shape;788;p31"/>
              <p:cNvSpPr/>
              <p:nvPr/>
            </p:nvSpPr>
            <p:spPr>
              <a:xfrm rot="10800000" flipH="1">
                <a:off x="8728941" y="8558425"/>
                <a:ext cx="121494" cy="121494"/>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mn-lt"/>
                  <a:ea typeface="+mn-ea"/>
                  <a:cs typeface="+mn-ea"/>
                  <a:sym typeface="+mn-lt"/>
                </a:endParaRPr>
              </a:p>
            </p:txBody>
          </p:sp>
          <p:sp>
            <p:nvSpPr>
              <p:cNvPr id="789" name="Google Shape;789;p31"/>
              <p:cNvSpPr/>
              <p:nvPr/>
            </p:nvSpPr>
            <p:spPr>
              <a:xfrm rot="10800000" flipH="1">
                <a:off x="9085631" y="7357510"/>
                <a:ext cx="121494" cy="121494"/>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mn-lt"/>
                  <a:ea typeface="+mn-ea"/>
                  <a:cs typeface="+mn-ea"/>
                  <a:sym typeface="+mn-lt"/>
                </a:endParaRPr>
              </a:p>
            </p:txBody>
          </p:sp>
          <p:sp>
            <p:nvSpPr>
              <p:cNvPr id="790" name="Google Shape;790;p31"/>
              <p:cNvSpPr/>
              <p:nvPr/>
            </p:nvSpPr>
            <p:spPr>
              <a:xfrm rot="10800000" flipH="1">
                <a:off x="9330179" y="8782698"/>
                <a:ext cx="121494" cy="123050"/>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mn-lt"/>
                  <a:ea typeface="+mn-ea"/>
                  <a:cs typeface="+mn-ea"/>
                  <a:sym typeface="+mn-lt"/>
                </a:endParaRPr>
              </a:p>
            </p:txBody>
          </p:sp>
        </p:grpSp>
      </p:grpSp>
      <p:sp>
        <p:nvSpPr>
          <p:cNvPr id="791" name="Google Shape;791;p31"/>
          <p:cNvSpPr txBox="1"/>
          <p:nvPr/>
        </p:nvSpPr>
        <p:spPr>
          <a:xfrm>
            <a:off x="2075119" y="591854"/>
            <a:ext cx="4671260" cy="461665"/>
          </a:xfrm>
          <a:prstGeom prst="rect">
            <a:avLst/>
          </a:prstGeom>
          <a:noFill/>
          <a:ln>
            <a:noFill/>
          </a:ln>
          <a:effectLst>
            <a:outerShdw blurRad="50800" dist="38100" algn="l" rotWithShape="0">
              <a:srgbClr val="000000">
                <a:alpha val="40000"/>
              </a:srgbClr>
            </a:outerShdw>
          </a:effectLst>
        </p:spPr>
        <p:txBody>
          <a:bodyPr spcFirstLastPara="1" wrap="square" lIns="91425" tIns="45700" rIns="91425" bIns="45700" anchor="ctr" anchorCtr="0">
            <a:spAutoFit/>
          </a:bodyPr>
          <a:lstStyle/>
          <a:p>
            <a:r>
              <a:rPr lang="en-US" sz="2400" dirty="0">
                <a:solidFill>
                  <a:schemeClr val="lt1"/>
                </a:solidFill>
                <a:latin typeface="+mn-lt"/>
                <a:ea typeface="+mn-ea"/>
                <a:cs typeface="+mn-ea"/>
                <a:sym typeface="+mn-lt"/>
              </a:rPr>
              <a:t>Project Background &amp; Objectives </a:t>
            </a:r>
            <a:endParaRPr sz="2400" dirty="0">
              <a:solidFill>
                <a:schemeClr val="lt1"/>
              </a:solidFill>
              <a:latin typeface="+mn-lt"/>
              <a:ea typeface="+mn-ea"/>
              <a:cs typeface="+mn-ea"/>
              <a:sym typeface="+mn-lt"/>
            </a:endParaRPr>
          </a:p>
        </p:txBody>
      </p:sp>
      <p:pic>
        <p:nvPicPr>
          <p:cNvPr id="792" name="Google Shape;792;p31"/>
          <p:cNvPicPr preferRelativeResize="0"/>
          <p:nvPr/>
        </p:nvPicPr>
        <p:blipFill rotWithShape="1">
          <a:blip r:embed="rId4">
            <a:alphaModFix/>
          </a:blip>
          <a:srcRect/>
          <a:stretch/>
        </p:blipFill>
        <p:spPr>
          <a:xfrm>
            <a:off x="10243852" y="4132418"/>
            <a:ext cx="2592519" cy="2111965"/>
          </a:xfrm>
          <a:prstGeom prst="rect">
            <a:avLst/>
          </a:prstGeom>
          <a:noFill/>
          <a:ln>
            <a:noFill/>
          </a:ln>
        </p:spPr>
      </p:pic>
      <p:sp>
        <p:nvSpPr>
          <p:cNvPr id="793" name="Google Shape;793;p31"/>
          <p:cNvSpPr/>
          <p:nvPr/>
        </p:nvSpPr>
        <p:spPr>
          <a:xfrm>
            <a:off x="113448" y="2292886"/>
            <a:ext cx="184731" cy="369332"/>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mn-lt"/>
              <a:ea typeface="+mn-ea"/>
              <a:cs typeface="+mn-ea"/>
              <a:sym typeface="+mn-lt"/>
            </a:endParaRPr>
          </a:p>
        </p:txBody>
      </p:sp>
      <p:sp>
        <p:nvSpPr>
          <p:cNvPr id="794" name="Google Shape;794;p31"/>
          <p:cNvSpPr txBox="1"/>
          <p:nvPr/>
        </p:nvSpPr>
        <p:spPr>
          <a:xfrm>
            <a:off x="4227400" y="1053525"/>
            <a:ext cx="7366800" cy="5262939"/>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2400" b="1" dirty="0">
                <a:solidFill>
                  <a:schemeClr val="lt1"/>
                </a:solidFill>
                <a:latin typeface="+mn-lt"/>
                <a:ea typeface="+mn-ea"/>
                <a:cs typeface="+mn-ea"/>
                <a:sym typeface="+mn-lt"/>
              </a:rPr>
              <a:t>Facial expression is one of the most crucial way to transfer emotional information and coordinate interpersonal relationships within all kinds of emotional expressions. And facial expression recognition refers to the selection of facial expression states from static photos or video sequences to recognize people’s emotional and psychological changes.</a:t>
            </a:r>
            <a:endParaRPr dirty="0">
              <a:latin typeface="+mn-lt"/>
              <a:ea typeface="+mn-ea"/>
              <a:cs typeface="+mn-ea"/>
              <a:sym typeface="+mn-lt"/>
            </a:endParaRPr>
          </a:p>
          <a:p>
            <a:pPr marL="0" marR="0" lvl="0" indent="0" algn="just" rtl="0">
              <a:spcBef>
                <a:spcPts val="0"/>
              </a:spcBef>
              <a:spcAft>
                <a:spcPts val="0"/>
              </a:spcAft>
              <a:buNone/>
            </a:pPr>
            <a:endParaRPr sz="2400" b="1" dirty="0">
              <a:solidFill>
                <a:schemeClr val="lt1"/>
              </a:solidFill>
              <a:latin typeface="+mn-lt"/>
              <a:ea typeface="+mn-ea"/>
              <a:cs typeface="+mn-ea"/>
              <a:sym typeface="+mn-lt"/>
            </a:endParaRPr>
          </a:p>
          <a:p>
            <a:pPr marL="0" marR="0" lvl="0" indent="0" algn="just" rtl="0">
              <a:spcBef>
                <a:spcPts val="0"/>
              </a:spcBef>
              <a:spcAft>
                <a:spcPts val="0"/>
              </a:spcAft>
              <a:buNone/>
            </a:pPr>
            <a:r>
              <a:rPr lang="en-US" sz="2400" b="1" dirty="0">
                <a:solidFill>
                  <a:schemeClr val="lt1"/>
                </a:solidFill>
                <a:latin typeface="+mn-lt"/>
                <a:ea typeface="+mn-ea"/>
                <a:cs typeface="+mn-ea"/>
                <a:sym typeface="+mn-lt"/>
              </a:rPr>
              <a:t>If we get someone’s emotional information, we are able to understand his psychological condition, analyze his real-time reaction, or roughly predict his behavior. Also, we can do some further research or take some action based on it.</a:t>
            </a:r>
            <a:endParaRPr sz="2400" b="1" dirty="0">
              <a:solidFill>
                <a:schemeClr val="lt1"/>
              </a:solidFill>
              <a:latin typeface="+mn-lt"/>
              <a:ea typeface="+mn-ea"/>
              <a:cs typeface="+mn-ea"/>
              <a:sym typeface="+mn-lt"/>
            </a:endParaRPr>
          </a:p>
        </p:txBody>
      </p:sp>
      <p:pic>
        <p:nvPicPr>
          <p:cNvPr id="795" name="Google Shape;795;p31" descr="图示&#10;&#10;描述已自动生成"/>
          <p:cNvPicPr preferRelativeResize="0"/>
          <p:nvPr/>
        </p:nvPicPr>
        <p:blipFill rotWithShape="1">
          <a:blip r:embed="rId5">
            <a:alphaModFix/>
          </a:blip>
          <a:srcRect/>
          <a:stretch/>
        </p:blipFill>
        <p:spPr>
          <a:xfrm>
            <a:off x="432721" y="1371047"/>
            <a:ext cx="3254419" cy="2213006"/>
          </a:xfrm>
          <a:prstGeom prst="rect">
            <a:avLst/>
          </a:prstGeom>
          <a:noFill/>
          <a:ln>
            <a:noFill/>
          </a:ln>
        </p:spPr>
      </p:pic>
      <p:pic>
        <p:nvPicPr>
          <p:cNvPr id="796" name="Google Shape;796;p31" descr="图示&#10;&#10;描述已自动生成"/>
          <p:cNvPicPr preferRelativeResize="0"/>
          <p:nvPr/>
        </p:nvPicPr>
        <p:blipFill rotWithShape="1">
          <a:blip r:embed="rId6">
            <a:alphaModFix/>
          </a:blip>
          <a:srcRect/>
          <a:stretch/>
        </p:blipFill>
        <p:spPr>
          <a:xfrm>
            <a:off x="432731" y="3901573"/>
            <a:ext cx="3254400" cy="2299776"/>
          </a:xfrm>
          <a:prstGeom prst="rect">
            <a:avLst/>
          </a:prstGeom>
          <a:noFill/>
          <a:ln>
            <a:noFill/>
          </a:ln>
        </p:spPr>
      </p:pic>
      <p:sp>
        <p:nvSpPr>
          <p:cNvPr id="797" name="Google Shape;797;p31"/>
          <p:cNvSpPr txBox="1"/>
          <p:nvPr/>
        </p:nvSpPr>
        <p:spPr>
          <a:xfrm>
            <a:off x="218400" y="6244375"/>
            <a:ext cx="117552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dirty="0">
                <a:solidFill>
                  <a:schemeClr val="bg1"/>
                </a:solidFill>
                <a:latin typeface="+mn-lt"/>
                <a:ea typeface="+mn-ea"/>
                <a:cs typeface="+mn-ea"/>
                <a:sym typeface="+mn-lt"/>
              </a:rPr>
              <a:t>J. Yi, Y. </a:t>
            </a:r>
            <a:r>
              <a:rPr lang="en-US" dirty="0" err="1">
                <a:solidFill>
                  <a:schemeClr val="bg1"/>
                </a:solidFill>
                <a:latin typeface="+mn-lt"/>
                <a:ea typeface="+mn-ea"/>
                <a:cs typeface="+mn-ea"/>
                <a:sym typeface="+mn-lt"/>
              </a:rPr>
              <a:t>Sima</a:t>
            </a:r>
            <a:r>
              <a:rPr lang="en-US" dirty="0">
                <a:solidFill>
                  <a:schemeClr val="bg1"/>
                </a:solidFill>
                <a:latin typeface="+mn-lt"/>
                <a:ea typeface="+mn-ea"/>
                <a:cs typeface="+mn-ea"/>
                <a:sym typeface="+mn-lt"/>
              </a:rPr>
              <a:t>, M. Zhou and J. Yang, "Facial Expression Sequence Interception Based on Feature Point Movement," 2019 IEEE 11th International Conference on Advanced </a:t>
            </a:r>
            <a:r>
              <a:rPr lang="en-US" dirty="0" err="1">
                <a:solidFill>
                  <a:schemeClr val="bg1"/>
                </a:solidFill>
                <a:latin typeface="+mn-lt"/>
                <a:ea typeface="+mn-ea"/>
                <a:cs typeface="+mn-ea"/>
                <a:sym typeface="+mn-lt"/>
              </a:rPr>
              <a:t>Infocomm</a:t>
            </a:r>
            <a:r>
              <a:rPr lang="en-US" dirty="0">
                <a:solidFill>
                  <a:schemeClr val="bg1"/>
                </a:solidFill>
                <a:latin typeface="+mn-lt"/>
                <a:ea typeface="+mn-ea"/>
                <a:cs typeface="+mn-ea"/>
                <a:sym typeface="+mn-lt"/>
              </a:rPr>
              <a:t> Technology (ICAIT), 2019, pp. 58-62</a:t>
            </a:r>
            <a:endParaRPr dirty="0">
              <a:solidFill>
                <a:schemeClr val="bg1"/>
              </a:solidFill>
              <a:latin typeface="+mn-lt"/>
              <a:ea typeface="+mn-ea"/>
              <a:cs typeface="+mn-ea"/>
              <a:sym typeface="+mn-lt"/>
            </a:endParaRPr>
          </a:p>
        </p:txBody>
      </p:sp>
    </p:spTree>
  </p:cSld>
  <p:clrMapOvr>
    <a:masterClrMapping/>
  </p:clrMapOvr>
  <p:transition spd="slow" advTm="29208">
    <p:fade thruBlk="1"/>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01"/>
        <p:cNvGrpSpPr/>
        <p:nvPr/>
      </p:nvGrpSpPr>
      <p:grpSpPr>
        <a:xfrm>
          <a:off x="0" y="0"/>
          <a:ext cx="0" cy="0"/>
          <a:chOff x="0" y="0"/>
          <a:chExt cx="0" cy="0"/>
        </a:xfrm>
      </p:grpSpPr>
      <p:grpSp>
        <p:nvGrpSpPr>
          <p:cNvPr id="802" name="Google Shape;802;p32"/>
          <p:cNvGrpSpPr/>
          <p:nvPr/>
        </p:nvGrpSpPr>
        <p:grpSpPr>
          <a:xfrm>
            <a:off x="62473" y="-109914"/>
            <a:ext cx="1865205" cy="1865202"/>
            <a:chOff x="5772789" y="883375"/>
            <a:chExt cx="2746188" cy="2746182"/>
          </a:xfrm>
        </p:grpSpPr>
        <p:grpSp>
          <p:nvGrpSpPr>
            <p:cNvPr id="803" name="Google Shape;803;p32"/>
            <p:cNvGrpSpPr/>
            <p:nvPr/>
          </p:nvGrpSpPr>
          <p:grpSpPr>
            <a:xfrm>
              <a:off x="5839892" y="1318712"/>
              <a:ext cx="2553173" cy="1880182"/>
              <a:chOff x="5839892" y="1318712"/>
              <a:chExt cx="2553173" cy="1880182"/>
            </a:xfrm>
          </p:grpSpPr>
          <p:sp>
            <p:nvSpPr>
              <p:cNvPr id="804" name="Google Shape;804;p32"/>
              <p:cNvSpPr/>
              <p:nvPr/>
            </p:nvSpPr>
            <p:spPr>
              <a:xfrm>
                <a:off x="6217335" y="1318712"/>
                <a:ext cx="1857844" cy="1880182"/>
              </a:xfrm>
              <a:prstGeom prst="ellipse">
                <a:avLst/>
              </a:prstGeom>
              <a:blipFill rotWithShape="1">
                <a:blip r:embed="rId3">
                  <a:alphaModFix/>
                </a:blip>
                <a:stretch>
                  <a:fillRect/>
                </a:stretch>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n-lt"/>
                  <a:ea typeface="+mn-ea"/>
                  <a:cs typeface="+mn-ea"/>
                  <a:sym typeface="+mn-lt"/>
                </a:endParaRPr>
              </a:p>
            </p:txBody>
          </p:sp>
          <p:sp>
            <p:nvSpPr>
              <p:cNvPr id="805" name="Google Shape;805;p32"/>
              <p:cNvSpPr txBox="1"/>
              <p:nvPr/>
            </p:nvSpPr>
            <p:spPr>
              <a:xfrm>
                <a:off x="6525663" y="1740542"/>
                <a:ext cx="1199337" cy="1132867"/>
              </a:xfrm>
              <a:prstGeom prst="rect">
                <a:avLst/>
              </a:prstGeom>
              <a:no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endParaRPr sz="4400">
                  <a:solidFill>
                    <a:schemeClr val="lt1"/>
                  </a:solidFill>
                  <a:latin typeface="+mn-lt"/>
                  <a:ea typeface="+mn-ea"/>
                  <a:cs typeface="+mn-ea"/>
                  <a:sym typeface="+mn-lt"/>
                </a:endParaRPr>
              </a:p>
            </p:txBody>
          </p:sp>
          <p:sp>
            <p:nvSpPr>
              <p:cNvPr id="806" name="Google Shape;806;p32"/>
              <p:cNvSpPr/>
              <p:nvPr/>
            </p:nvSpPr>
            <p:spPr>
              <a:xfrm rot="-925728">
                <a:off x="5847841" y="2140194"/>
                <a:ext cx="2537275" cy="403461"/>
              </a:xfrm>
              <a:custGeom>
                <a:avLst/>
                <a:gdLst/>
                <a:ahLst/>
                <a:cxnLst/>
                <a:rect l="l" t="t" r="r" b="b"/>
                <a:pathLst>
                  <a:path w="2336800" h="308906" extrusionOk="0">
                    <a:moveTo>
                      <a:pt x="2069995" y="55099"/>
                    </a:moveTo>
                    <a:cubicBezTo>
                      <a:pt x="2141428" y="66591"/>
                      <a:pt x="2200638" y="79473"/>
                      <a:pt x="2244982" y="93392"/>
                    </a:cubicBezTo>
                    <a:cubicBezTo>
                      <a:pt x="2304106" y="111952"/>
                      <a:pt x="2336800" y="132357"/>
                      <a:pt x="2336800" y="153776"/>
                    </a:cubicBezTo>
                    <a:cubicBezTo>
                      <a:pt x="2336801" y="239452"/>
                      <a:pt x="1813690" y="308906"/>
                      <a:pt x="1168400" y="308906"/>
                    </a:cubicBezTo>
                    <a:cubicBezTo>
                      <a:pt x="523110" y="308906"/>
                      <a:pt x="1" y="239452"/>
                      <a:pt x="0" y="153776"/>
                    </a:cubicBezTo>
                    <a:cubicBezTo>
                      <a:pt x="0" y="110938"/>
                      <a:pt x="126981" y="38171"/>
                      <a:pt x="372247" y="0"/>
                    </a:cubicBezTo>
                  </a:path>
                </a:pathLst>
              </a:custGeom>
              <a:noFill/>
              <a:ln w="12700" cap="flat" cmpd="sng">
                <a:solidFill>
                  <a:srgbClr val="CCA4AE"/>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n-lt"/>
                  <a:ea typeface="+mn-ea"/>
                  <a:cs typeface="+mn-ea"/>
                  <a:sym typeface="+mn-lt"/>
                </a:endParaRPr>
              </a:p>
            </p:txBody>
          </p:sp>
        </p:grpSp>
        <p:grpSp>
          <p:nvGrpSpPr>
            <p:cNvPr id="807" name="Google Shape;807;p32"/>
            <p:cNvGrpSpPr/>
            <p:nvPr/>
          </p:nvGrpSpPr>
          <p:grpSpPr>
            <a:xfrm rot="3600000">
              <a:off x="6140713" y="1251289"/>
              <a:ext cx="2010340" cy="2010354"/>
              <a:chOff x="2722806" y="5254728"/>
              <a:chExt cx="6728867" cy="6728889"/>
            </a:xfrm>
          </p:grpSpPr>
          <p:sp>
            <p:nvSpPr>
              <p:cNvPr id="808" name="Google Shape;808;p32"/>
              <p:cNvSpPr/>
              <p:nvPr/>
            </p:nvSpPr>
            <p:spPr>
              <a:xfrm rot="10800000" flipH="1">
                <a:off x="2778880" y="5320147"/>
                <a:ext cx="6607380" cy="6598050"/>
              </a:xfrm>
              <a:custGeom>
                <a:avLst/>
                <a:gdLst/>
                <a:ahLst/>
                <a:cxnLst/>
                <a:rect l="l" t="t" r="r" b="b"/>
                <a:pathLst>
                  <a:path w="4242" h="4236" extrusionOk="0">
                    <a:moveTo>
                      <a:pt x="3633" y="3603"/>
                    </a:moveTo>
                    <a:lnTo>
                      <a:pt x="2892" y="4091"/>
                    </a:lnTo>
                    <a:lnTo>
                      <a:pt x="2019" y="4236"/>
                    </a:lnTo>
                    <a:lnTo>
                      <a:pt x="1157" y="4013"/>
                    </a:lnTo>
                    <a:lnTo>
                      <a:pt x="464" y="3459"/>
                    </a:lnTo>
                    <a:lnTo>
                      <a:pt x="54" y="2675"/>
                    </a:lnTo>
                    <a:lnTo>
                      <a:pt x="0" y="1790"/>
                    </a:lnTo>
                    <a:lnTo>
                      <a:pt x="313" y="958"/>
                    </a:lnTo>
                    <a:lnTo>
                      <a:pt x="934" y="325"/>
                    </a:lnTo>
                    <a:lnTo>
                      <a:pt x="1759" y="0"/>
                    </a:lnTo>
                    <a:lnTo>
                      <a:pt x="2651" y="36"/>
                    </a:lnTo>
                    <a:lnTo>
                      <a:pt x="3440" y="434"/>
                    </a:lnTo>
                    <a:lnTo>
                      <a:pt x="4007" y="1121"/>
                    </a:lnTo>
                    <a:lnTo>
                      <a:pt x="4242" y="1976"/>
                    </a:lnTo>
                    <a:lnTo>
                      <a:pt x="4109" y="2850"/>
                    </a:lnTo>
                    <a:lnTo>
                      <a:pt x="3633" y="3603"/>
                    </a:lnTo>
                    <a:close/>
                  </a:path>
                </a:pathLst>
              </a:custGeom>
              <a:no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mn-lt"/>
                  <a:ea typeface="+mn-ea"/>
                  <a:cs typeface="+mn-ea"/>
                  <a:sym typeface="+mn-lt"/>
                </a:endParaRPr>
              </a:p>
            </p:txBody>
          </p:sp>
          <p:cxnSp>
            <p:nvCxnSpPr>
              <p:cNvPr id="809" name="Google Shape;809;p32"/>
              <p:cNvCxnSpPr/>
              <p:nvPr/>
            </p:nvCxnSpPr>
            <p:spPr>
              <a:xfrm>
                <a:off x="4233687" y="11411970"/>
                <a:ext cx="2674416" cy="450150"/>
              </a:xfrm>
              <a:prstGeom prst="straightConnector1">
                <a:avLst/>
              </a:prstGeom>
              <a:noFill/>
              <a:ln w="9525" cap="flat" cmpd="sng">
                <a:solidFill>
                  <a:srgbClr val="A4545D">
                    <a:alpha val="33725"/>
                  </a:srgbClr>
                </a:solidFill>
                <a:prstDash val="solid"/>
                <a:miter lim="800000"/>
                <a:headEnd type="none" w="sm" len="sm"/>
                <a:tailEnd type="none" w="sm" len="sm"/>
              </a:ln>
            </p:spPr>
          </p:cxnSp>
          <p:cxnSp>
            <p:nvCxnSpPr>
              <p:cNvPr id="810" name="Google Shape;810;p32"/>
              <p:cNvCxnSpPr/>
              <p:nvPr/>
            </p:nvCxnSpPr>
            <p:spPr>
              <a:xfrm rot="10800000" flipH="1">
                <a:off x="6908106" y="10172114"/>
                <a:ext cx="2112119" cy="1690013"/>
              </a:xfrm>
              <a:prstGeom prst="straightConnector1">
                <a:avLst/>
              </a:prstGeom>
              <a:noFill/>
              <a:ln w="9525" cap="flat" cmpd="sng">
                <a:solidFill>
                  <a:srgbClr val="A4545D">
                    <a:alpha val="33725"/>
                  </a:srgbClr>
                </a:solidFill>
                <a:prstDash val="solid"/>
                <a:miter lim="800000"/>
                <a:headEnd type="none" w="sm" len="sm"/>
                <a:tailEnd type="none" w="sm" len="sm"/>
              </a:ln>
            </p:spPr>
          </p:cxnSp>
          <p:cxnSp>
            <p:nvCxnSpPr>
              <p:cNvPr id="811" name="Google Shape;811;p32"/>
              <p:cNvCxnSpPr/>
              <p:nvPr/>
            </p:nvCxnSpPr>
            <p:spPr>
              <a:xfrm rot="10800000">
                <a:off x="8437680" y="6306114"/>
                <a:ext cx="582548" cy="3865993"/>
              </a:xfrm>
              <a:prstGeom prst="straightConnector1">
                <a:avLst/>
              </a:prstGeom>
              <a:noFill/>
              <a:ln w="9525" cap="flat" cmpd="sng">
                <a:solidFill>
                  <a:srgbClr val="A4545D">
                    <a:alpha val="33725"/>
                  </a:srgbClr>
                </a:solidFill>
                <a:prstDash val="solid"/>
                <a:miter lim="800000"/>
                <a:headEnd type="none" w="sm" len="sm"/>
                <a:tailEnd type="none" w="sm" len="sm"/>
              </a:ln>
            </p:spPr>
          </p:cxnSp>
          <p:cxnSp>
            <p:nvCxnSpPr>
              <p:cNvPr id="812" name="Google Shape;812;p32"/>
              <p:cNvCxnSpPr/>
              <p:nvPr/>
            </p:nvCxnSpPr>
            <p:spPr>
              <a:xfrm>
                <a:off x="5923692" y="5320147"/>
                <a:ext cx="524913" cy="844226"/>
              </a:xfrm>
              <a:prstGeom prst="straightConnector1">
                <a:avLst/>
              </a:prstGeom>
              <a:noFill/>
              <a:ln w="9525" cap="flat" cmpd="sng">
                <a:solidFill>
                  <a:srgbClr val="A4545D">
                    <a:alpha val="33725"/>
                  </a:srgbClr>
                </a:solidFill>
                <a:prstDash val="solid"/>
                <a:miter lim="800000"/>
                <a:headEnd type="none" w="sm" len="sm"/>
                <a:tailEnd type="none" w="sm" len="sm"/>
              </a:ln>
            </p:spPr>
          </p:cxnSp>
          <p:cxnSp>
            <p:nvCxnSpPr>
              <p:cNvPr id="813" name="Google Shape;813;p32"/>
              <p:cNvCxnSpPr/>
              <p:nvPr/>
            </p:nvCxnSpPr>
            <p:spPr>
              <a:xfrm>
                <a:off x="6448609" y="6164374"/>
                <a:ext cx="1989071" cy="141744"/>
              </a:xfrm>
              <a:prstGeom prst="straightConnector1">
                <a:avLst/>
              </a:prstGeom>
              <a:noFill/>
              <a:ln w="9525" cap="flat" cmpd="sng">
                <a:solidFill>
                  <a:srgbClr val="A4545D">
                    <a:alpha val="33725"/>
                  </a:srgbClr>
                </a:solidFill>
                <a:prstDash val="solid"/>
                <a:miter lim="800000"/>
                <a:headEnd type="none" w="sm" len="sm"/>
                <a:tailEnd type="none" w="sm" len="sm"/>
              </a:ln>
            </p:spPr>
          </p:cxnSp>
          <p:cxnSp>
            <p:nvCxnSpPr>
              <p:cNvPr id="814" name="Google Shape;814;p32"/>
              <p:cNvCxnSpPr/>
              <p:nvPr/>
            </p:nvCxnSpPr>
            <p:spPr>
              <a:xfrm rot="10800000" flipH="1">
                <a:off x="6448609" y="5546001"/>
                <a:ext cx="834881" cy="618373"/>
              </a:xfrm>
              <a:prstGeom prst="straightConnector1">
                <a:avLst/>
              </a:prstGeom>
              <a:noFill/>
              <a:ln w="9525" cap="flat" cmpd="sng">
                <a:solidFill>
                  <a:srgbClr val="A4545D">
                    <a:alpha val="33725"/>
                  </a:srgbClr>
                </a:solidFill>
                <a:prstDash val="solid"/>
                <a:miter lim="800000"/>
                <a:headEnd type="none" w="sm" len="sm"/>
                <a:tailEnd type="none" w="sm" len="sm"/>
              </a:ln>
            </p:spPr>
          </p:cxnSp>
          <p:cxnSp>
            <p:nvCxnSpPr>
              <p:cNvPr id="815" name="Google Shape;815;p32"/>
              <p:cNvCxnSpPr/>
              <p:nvPr/>
            </p:nvCxnSpPr>
            <p:spPr>
              <a:xfrm rot="10800000">
                <a:off x="4581038" y="5667494"/>
                <a:ext cx="1867577" cy="496879"/>
              </a:xfrm>
              <a:prstGeom prst="straightConnector1">
                <a:avLst/>
              </a:prstGeom>
              <a:noFill/>
              <a:ln w="9525" cap="flat" cmpd="sng">
                <a:solidFill>
                  <a:srgbClr val="A4545D">
                    <a:alpha val="33725"/>
                  </a:srgbClr>
                </a:solidFill>
                <a:prstDash val="solid"/>
                <a:miter lim="800000"/>
                <a:headEnd type="none" w="sm" len="sm"/>
                <a:tailEnd type="none" w="sm" len="sm"/>
              </a:ln>
            </p:spPr>
          </p:cxnSp>
          <p:cxnSp>
            <p:nvCxnSpPr>
              <p:cNvPr id="816" name="Google Shape;816;p32"/>
              <p:cNvCxnSpPr/>
              <p:nvPr/>
            </p:nvCxnSpPr>
            <p:spPr>
              <a:xfrm flipH="1">
                <a:off x="2862994" y="5667494"/>
                <a:ext cx="1718044" cy="2084085"/>
              </a:xfrm>
              <a:prstGeom prst="straightConnector1">
                <a:avLst/>
              </a:prstGeom>
              <a:noFill/>
              <a:ln w="9525" cap="flat" cmpd="sng">
                <a:solidFill>
                  <a:srgbClr val="A4545D">
                    <a:alpha val="33725"/>
                  </a:srgbClr>
                </a:solidFill>
                <a:prstDash val="solid"/>
                <a:miter lim="800000"/>
                <a:headEnd type="none" w="sm" len="sm"/>
                <a:tailEnd type="none" w="sm" len="sm"/>
              </a:ln>
            </p:spPr>
          </p:cxnSp>
          <p:cxnSp>
            <p:nvCxnSpPr>
              <p:cNvPr id="817" name="Google Shape;817;p32"/>
              <p:cNvCxnSpPr/>
              <p:nvPr/>
            </p:nvCxnSpPr>
            <p:spPr>
              <a:xfrm>
                <a:off x="2862994" y="7751583"/>
                <a:ext cx="1370699" cy="3660393"/>
              </a:xfrm>
              <a:prstGeom prst="straightConnector1">
                <a:avLst/>
              </a:prstGeom>
              <a:noFill/>
              <a:ln w="9525" cap="flat" cmpd="sng">
                <a:solidFill>
                  <a:srgbClr val="A4545D">
                    <a:alpha val="33725"/>
                  </a:srgbClr>
                </a:solidFill>
                <a:prstDash val="solid"/>
                <a:miter lim="800000"/>
                <a:headEnd type="none" w="sm" len="sm"/>
                <a:tailEnd type="none" w="sm" len="sm"/>
              </a:ln>
            </p:spPr>
          </p:cxnSp>
          <p:cxnSp>
            <p:nvCxnSpPr>
              <p:cNvPr id="818" name="Google Shape;818;p32"/>
              <p:cNvCxnSpPr/>
              <p:nvPr/>
            </p:nvCxnSpPr>
            <p:spPr>
              <a:xfrm rot="10800000">
                <a:off x="8785019" y="8623845"/>
                <a:ext cx="601238" cy="216508"/>
              </a:xfrm>
              <a:prstGeom prst="straightConnector1">
                <a:avLst/>
              </a:prstGeom>
              <a:noFill/>
              <a:ln w="9525" cap="flat" cmpd="sng">
                <a:solidFill>
                  <a:srgbClr val="A4545D">
                    <a:alpha val="33725"/>
                  </a:srgbClr>
                </a:solidFill>
                <a:prstDash val="solid"/>
                <a:miter lim="800000"/>
                <a:headEnd type="none" w="sm" len="sm"/>
                <a:tailEnd type="none" w="sm" len="sm"/>
              </a:ln>
            </p:spPr>
          </p:cxnSp>
          <p:cxnSp>
            <p:nvCxnSpPr>
              <p:cNvPr id="819" name="Google Shape;819;p32"/>
              <p:cNvCxnSpPr/>
              <p:nvPr/>
            </p:nvCxnSpPr>
            <p:spPr>
              <a:xfrm rot="10800000" flipH="1">
                <a:off x="8785019" y="7413578"/>
                <a:ext cx="356690" cy="1210267"/>
              </a:xfrm>
              <a:prstGeom prst="straightConnector1">
                <a:avLst/>
              </a:prstGeom>
              <a:noFill/>
              <a:ln w="9525" cap="flat" cmpd="sng">
                <a:solidFill>
                  <a:srgbClr val="A4545D">
                    <a:alpha val="33725"/>
                  </a:srgbClr>
                </a:solidFill>
                <a:prstDash val="solid"/>
                <a:miter lim="800000"/>
                <a:headEnd type="none" w="sm" len="sm"/>
                <a:tailEnd type="none" w="sm" len="sm"/>
              </a:ln>
            </p:spPr>
          </p:cxnSp>
          <p:cxnSp>
            <p:nvCxnSpPr>
              <p:cNvPr id="820" name="Google Shape;820;p32"/>
              <p:cNvCxnSpPr/>
              <p:nvPr/>
            </p:nvCxnSpPr>
            <p:spPr>
              <a:xfrm rot="10800000" flipH="1">
                <a:off x="3266410" y="9496110"/>
                <a:ext cx="253890" cy="929896"/>
              </a:xfrm>
              <a:prstGeom prst="straightConnector1">
                <a:avLst/>
              </a:prstGeom>
              <a:noFill/>
              <a:ln w="9525" cap="flat" cmpd="sng">
                <a:solidFill>
                  <a:srgbClr val="A4545D">
                    <a:alpha val="33725"/>
                  </a:srgbClr>
                </a:solidFill>
                <a:prstDash val="solid"/>
                <a:miter lim="800000"/>
                <a:headEnd type="none" w="sm" len="sm"/>
                <a:tailEnd type="none" w="sm" len="sm"/>
              </a:ln>
            </p:spPr>
          </p:cxnSp>
          <p:cxnSp>
            <p:nvCxnSpPr>
              <p:cNvPr id="821" name="Google Shape;821;p32"/>
              <p:cNvCxnSpPr/>
              <p:nvPr/>
            </p:nvCxnSpPr>
            <p:spPr>
              <a:xfrm rot="10800000">
                <a:off x="2778880" y="9130070"/>
                <a:ext cx="741423" cy="366041"/>
              </a:xfrm>
              <a:prstGeom prst="straightConnector1">
                <a:avLst/>
              </a:prstGeom>
              <a:noFill/>
              <a:ln w="9525" cap="flat" cmpd="sng">
                <a:solidFill>
                  <a:srgbClr val="A4545D">
                    <a:alpha val="33725"/>
                  </a:srgbClr>
                </a:solidFill>
                <a:prstDash val="solid"/>
                <a:miter lim="800000"/>
                <a:headEnd type="none" w="sm" len="sm"/>
                <a:tailEnd type="none" w="sm" len="sm"/>
              </a:ln>
            </p:spPr>
          </p:cxnSp>
          <p:cxnSp>
            <p:nvCxnSpPr>
              <p:cNvPr id="822" name="Google Shape;822;p32"/>
              <p:cNvCxnSpPr/>
              <p:nvPr/>
            </p:nvCxnSpPr>
            <p:spPr>
              <a:xfrm rot="10800000" flipH="1">
                <a:off x="4233687" y="10172114"/>
                <a:ext cx="4786531" cy="1239862"/>
              </a:xfrm>
              <a:prstGeom prst="straightConnector1">
                <a:avLst/>
              </a:prstGeom>
              <a:noFill/>
              <a:ln w="9525" cap="flat" cmpd="sng">
                <a:solidFill>
                  <a:srgbClr val="A4545D">
                    <a:alpha val="33725"/>
                  </a:srgbClr>
                </a:solidFill>
                <a:prstDash val="solid"/>
                <a:miter lim="800000"/>
                <a:headEnd type="none" w="sm" len="sm"/>
                <a:tailEnd type="none" w="sm" len="sm"/>
              </a:ln>
            </p:spPr>
          </p:cxnSp>
          <p:cxnSp>
            <p:nvCxnSpPr>
              <p:cNvPr id="823" name="Google Shape;823;p32"/>
              <p:cNvCxnSpPr/>
              <p:nvPr/>
            </p:nvCxnSpPr>
            <p:spPr>
              <a:xfrm flipH="1">
                <a:off x="7584106" y="6306114"/>
                <a:ext cx="853571" cy="1632379"/>
              </a:xfrm>
              <a:prstGeom prst="straightConnector1">
                <a:avLst/>
              </a:prstGeom>
              <a:noFill/>
              <a:ln w="9525" cap="flat" cmpd="sng">
                <a:solidFill>
                  <a:srgbClr val="A4545D">
                    <a:alpha val="33725"/>
                  </a:srgbClr>
                </a:solidFill>
                <a:prstDash val="solid"/>
                <a:miter lim="800000"/>
                <a:headEnd type="none" w="sm" len="sm"/>
                <a:tailEnd type="none" w="sm" len="sm"/>
              </a:ln>
            </p:spPr>
          </p:cxnSp>
          <p:cxnSp>
            <p:nvCxnSpPr>
              <p:cNvPr id="824" name="Google Shape;824;p32"/>
              <p:cNvCxnSpPr/>
              <p:nvPr/>
            </p:nvCxnSpPr>
            <p:spPr>
              <a:xfrm>
                <a:off x="4581038" y="5667494"/>
                <a:ext cx="0" cy="1295933"/>
              </a:xfrm>
              <a:prstGeom prst="straightConnector1">
                <a:avLst/>
              </a:prstGeom>
              <a:noFill/>
              <a:ln w="9525" cap="flat" cmpd="sng">
                <a:solidFill>
                  <a:srgbClr val="A4545D">
                    <a:alpha val="33725"/>
                  </a:srgbClr>
                </a:solidFill>
                <a:prstDash val="solid"/>
                <a:miter lim="800000"/>
                <a:headEnd type="none" w="sm" len="sm"/>
                <a:tailEnd type="none" w="sm" len="sm"/>
              </a:ln>
            </p:spPr>
          </p:cxnSp>
          <p:cxnSp>
            <p:nvCxnSpPr>
              <p:cNvPr id="825" name="Google Shape;825;p32"/>
              <p:cNvCxnSpPr/>
              <p:nvPr/>
            </p:nvCxnSpPr>
            <p:spPr>
              <a:xfrm rot="10800000" flipH="1">
                <a:off x="2862994" y="6963428"/>
                <a:ext cx="1718044" cy="788152"/>
              </a:xfrm>
              <a:prstGeom prst="straightConnector1">
                <a:avLst/>
              </a:prstGeom>
              <a:noFill/>
              <a:ln w="9525" cap="flat" cmpd="sng">
                <a:solidFill>
                  <a:srgbClr val="A4545D">
                    <a:alpha val="33725"/>
                  </a:srgbClr>
                </a:solidFill>
                <a:prstDash val="solid"/>
                <a:miter lim="800000"/>
                <a:headEnd type="none" w="sm" len="sm"/>
                <a:tailEnd type="none" w="sm" len="sm"/>
              </a:ln>
            </p:spPr>
          </p:cxnSp>
          <p:cxnSp>
            <p:nvCxnSpPr>
              <p:cNvPr id="826" name="Google Shape;826;p32"/>
              <p:cNvCxnSpPr/>
              <p:nvPr/>
            </p:nvCxnSpPr>
            <p:spPr>
              <a:xfrm>
                <a:off x="6504680" y="6173716"/>
                <a:ext cx="1079422" cy="1764774"/>
              </a:xfrm>
              <a:prstGeom prst="straightConnector1">
                <a:avLst/>
              </a:prstGeom>
              <a:noFill/>
              <a:ln w="9525" cap="flat" cmpd="sng">
                <a:solidFill>
                  <a:srgbClr val="A4545D">
                    <a:alpha val="33725"/>
                  </a:srgbClr>
                </a:solidFill>
                <a:prstDash val="solid"/>
                <a:miter lim="800000"/>
                <a:headEnd type="none" w="sm" len="sm"/>
                <a:tailEnd type="none" w="sm" len="sm"/>
              </a:ln>
            </p:spPr>
          </p:cxnSp>
          <p:cxnSp>
            <p:nvCxnSpPr>
              <p:cNvPr id="827" name="Google Shape;827;p32"/>
              <p:cNvCxnSpPr/>
              <p:nvPr/>
            </p:nvCxnSpPr>
            <p:spPr>
              <a:xfrm>
                <a:off x="7584106" y="7938496"/>
                <a:ext cx="1200916" cy="685352"/>
              </a:xfrm>
              <a:prstGeom prst="straightConnector1">
                <a:avLst/>
              </a:prstGeom>
              <a:noFill/>
              <a:ln w="9525" cap="flat" cmpd="sng">
                <a:solidFill>
                  <a:srgbClr val="A4545D">
                    <a:alpha val="33725"/>
                  </a:srgbClr>
                </a:solidFill>
                <a:prstDash val="solid"/>
                <a:miter lim="800000"/>
                <a:headEnd type="none" w="sm" len="sm"/>
                <a:tailEnd type="none" w="sm" len="sm"/>
              </a:ln>
            </p:spPr>
          </p:cxnSp>
          <p:cxnSp>
            <p:nvCxnSpPr>
              <p:cNvPr id="828" name="Google Shape;828;p32"/>
              <p:cNvCxnSpPr/>
              <p:nvPr/>
            </p:nvCxnSpPr>
            <p:spPr>
              <a:xfrm>
                <a:off x="7584106" y="7938496"/>
                <a:ext cx="1436116" cy="2233618"/>
              </a:xfrm>
              <a:prstGeom prst="straightConnector1">
                <a:avLst/>
              </a:prstGeom>
              <a:noFill/>
              <a:ln w="9525" cap="flat" cmpd="sng">
                <a:solidFill>
                  <a:srgbClr val="A4545D">
                    <a:alpha val="33725"/>
                  </a:srgbClr>
                </a:solidFill>
                <a:prstDash val="solid"/>
                <a:miter lim="800000"/>
                <a:headEnd type="none" w="sm" len="sm"/>
                <a:tailEnd type="none" w="sm" len="sm"/>
              </a:ln>
            </p:spPr>
          </p:cxnSp>
          <p:cxnSp>
            <p:nvCxnSpPr>
              <p:cNvPr id="829" name="Google Shape;829;p32"/>
              <p:cNvCxnSpPr/>
              <p:nvPr/>
            </p:nvCxnSpPr>
            <p:spPr>
              <a:xfrm rot="10800000">
                <a:off x="5998460" y="10950921"/>
                <a:ext cx="909646" cy="911206"/>
              </a:xfrm>
              <a:prstGeom prst="straightConnector1">
                <a:avLst/>
              </a:prstGeom>
              <a:noFill/>
              <a:ln w="9525" cap="flat" cmpd="sng">
                <a:solidFill>
                  <a:srgbClr val="A4545D">
                    <a:alpha val="33725"/>
                  </a:srgbClr>
                </a:solidFill>
                <a:prstDash val="solid"/>
                <a:miter lim="800000"/>
                <a:headEnd type="none" w="sm" len="sm"/>
                <a:tailEnd type="none" w="sm" len="sm"/>
              </a:ln>
            </p:spPr>
          </p:cxnSp>
          <p:sp>
            <p:nvSpPr>
              <p:cNvPr id="830" name="Google Shape;830;p32"/>
              <p:cNvSpPr/>
              <p:nvPr/>
            </p:nvSpPr>
            <p:spPr>
              <a:xfrm rot="10800000" flipH="1">
                <a:off x="5443948" y="11862123"/>
                <a:ext cx="123050" cy="121494"/>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mn-lt"/>
                  <a:ea typeface="+mn-ea"/>
                  <a:cs typeface="+mn-ea"/>
                  <a:sym typeface="+mn-lt"/>
                </a:endParaRPr>
              </a:p>
            </p:txBody>
          </p:sp>
          <p:sp>
            <p:nvSpPr>
              <p:cNvPr id="831" name="Google Shape;831;p32"/>
              <p:cNvSpPr/>
              <p:nvPr/>
            </p:nvSpPr>
            <p:spPr>
              <a:xfrm rot="10800000" flipH="1">
                <a:off x="6842686" y="11796703"/>
                <a:ext cx="121494" cy="121494"/>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mn-lt"/>
                  <a:ea typeface="+mn-ea"/>
                  <a:cs typeface="+mn-ea"/>
                  <a:sym typeface="+mn-lt"/>
                </a:endParaRPr>
              </a:p>
            </p:txBody>
          </p:sp>
          <p:sp>
            <p:nvSpPr>
              <p:cNvPr id="832" name="Google Shape;832;p32"/>
              <p:cNvSpPr/>
              <p:nvPr/>
            </p:nvSpPr>
            <p:spPr>
              <a:xfrm rot="10800000" flipH="1">
                <a:off x="8127709" y="11158083"/>
                <a:ext cx="123050" cy="121494"/>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mn-lt"/>
                  <a:ea typeface="+mn-ea"/>
                  <a:cs typeface="+mn-ea"/>
                  <a:sym typeface="+mn-lt"/>
                </a:endParaRPr>
              </a:p>
            </p:txBody>
          </p:sp>
          <p:sp>
            <p:nvSpPr>
              <p:cNvPr id="833" name="Google Shape;833;p32"/>
              <p:cNvSpPr/>
              <p:nvPr/>
            </p:nvSpPr>
            <p:spPr>
              <a:xfrm rot="10800000" flipH="1">
                <a:off x="8954802" y="10116036"/>
                <a:ext cx="121494" cy="121494"/>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mn-lt"/>
                  <a:ea typeface="+mn-ea"/>
                  <a:cs typeface="+mn-ea"/>
                  <a:sym typeface="+mn-lt"/>
                </a:endParaRPr>
              </a:p>
            </p:txBody>
          </p:sp>
          <p:sp>
            <p:nvSpPr>
              <p:cNvPr id="834" name="Google Shape;834;p32"/>
              <p:cNvSpPr/>
              <p:nvPr/>
            </p:nvSpPr>
            <p:spPr>
              <a:xfrm rot="10800000" flipH="1">
                <a:off x="5942382" y="10894843"/>
                <a:ext cx="121494" cy="121494"/>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mn-lt"/>
                  <a:ea typeface="+mn-ea"/>
                  <a:cs typeface="+mn-ea"/>
                  <a:sym typeface="+mn-lt"/>
                </a:endParaRPr>
              </a:p>
            </p:txBody>
          </p:sp>
          <p:sp>
            <p:nvSpPr>
              <p:cNvPr id="835" name="Google Shape;835;p32"/>
              <p:cNvSpPr/>
              <p:nvPr/>
            </p:nvSpPr>
            <p:spPr>
              <a:xfrm rot="10800000" flipH="1">
                <a:off x="4177612" y="11354338"/>
                <a:ext cx="121494" cy="123050"/>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mn-lt"/>
                  <a:ea typeface="+mn-ea"/>
                  <a:cs typeface="+mn-ea"/>
                  <a:sym typeface="+mn-lt"/>
                </a:endParaRPr>
              </a:p>
            </p:txBody>
          </p:sp>
          <p:sp>
            <p:nvSpPr>
              <p:cNvPr id="836" name="Google Shape;836;p32"/>
              <p:cNvSpPr/>
              <p:nvPr/>
            </p:nvSpPr>
            <p:spPr>
              <a:xfrm rot="10800000" flipH="1">
                <a:off x="3200990" y="10369927"/>
                <a:ext cx="132399" cy="121494"/>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mn-lt"/>
                  <a:ea typeface="+mn-ea"/>
                  <a:cs typeface="+mn-ea"/>
                  <a:sym typeface="+mn-lt"/>
                </a:endParaRPr>
              </a:p>
            </p:txBody>
          </p:sp>
          <p:sp>
            <p:nvSpPr>
              <p:cNvPr id="837" name="Google Shape;837;p32"/>
              <p:cNvSpPr/>
              <p:nvPr/>
            </p:nvSpPr>
            <p:spPr>
              <a:xfrm rot="10800000" flipH="1">
                <a:off x="3454883" y="9430686"/>
                <a:ext cx="121494" cy="123050"/>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mn-lt"/>
                  <a:ea typeface="+mn-ea"/>
                  <a:cs typeface="+mn-ea"/>
                  <a:sym typeface="+mn-lt"/>
                </a:endParaRPr>
              </a:p>
            </p:txBody>
          </p:sp>
          <p:sp>
            <p:nvSpPr>
              <p:cNvPr id="838" name="Google Shape;838;p32"/>
              <p:cNvSpPr/>
              <p:nvPr/>
            </p:nvSpPr>
            <p:spPr>
              <a:xfrm rot="10800000" flipH="1">
                <a:off x="2722806" y="9073994"/>
                <a:ext cx="121494" cy="123050"/>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mn-lt"/>
                  <a:ea typeface="+mn-ea"/>
                  <a:cs typeface="+mn-ea"/>
                  <a:sym typeface="+mn-lt"/>
                </a:endParaRPr>
              </a:p>
            </p:txBody>
          </p:sp>
          <p:sp>
            <p:nvSpPr>
              <p:cNvPr id="839" name="Google Shape;839;p32"/>
              <p:cNvSpPr/>
              <p:nvPr/>
            </p:nvSpPr>
            <p:spPr>
              <a:xfrm rot="10800000" flipH="1">
                <a:off x="2806916" y="7695505"/>
                <a:ext cx="121494" cy="121494"/>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mn-lt"/>
                  <a:ea typeface="+mn-ea"/>
                  <a:cs typeface="+mn-ea"/>
                  <a:sym typeface="+mn-lt"/>
                </a:endParaRPr>
              </a:p>
            </p:txBody>
          </p:sp>
          <p:sp>
            <p:nvSpPr>
              <p:cNvPr id="840" name="Google Shape;840;p32"/>
              <p:cNvSpPr/>
              <p:nvPr/>
            </p:nvSpPr>
            <p:spPr>
              <a:xfrm rot="10800000" flipH="1">
                <a:off x="4524960" y="6896451"/>
                <a:ext cx="121494" cy="123050"/>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mn-lt"/>
                  <a:ea typeface="+mn-ea"/>
                  <a:cs typeface="+mn-ea"/>
                  <a:sym typeface="+mn-lt"/>
                </a:endParaRPr>
              </a:p>
            </p:txBody>
          </p:sp>
          <p:sp>
            <p:nvSpPr>
              <p:cNvPr id="841" name="Google Shape;841;p32"/>
              <p:cNvSpPr/>
              <p:nvPr/>
            </p:nvSpPr>
            <p:spPr>
              <a:xfrm rot="10800000" flipH="1">
                <a:off x="4524960" y="5602075"/>
                <a:ext cx="121494" cy="121494"/>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mn-lt"/>
                  <a:ea typeface="+mn-ea"/>
                  <a:cs typeface="+mn-ea"/>
                  <a:sym typeface="+mn-lt"/>
                </a:endParaRPr>
              </a:p>
            </p:txBody>
          </p:sp>
          <p:sp>
            <p:nvSpPr>
              <p:cNvPr id="842" name="Google Shape;842;p32"/>
              <p:cNvSpPr/>
              <p:nvPr/>
            </p:nvSpPr>
            <p:spPr>
              <a:xfrm rot="10800000" flipH="1">
                <a:off x="3454883" y="6436953"/>
                <a:ext cx="121494" cy="132398"/>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mn-lt"/>
                  <a:ea typeface="+mn-ea"/>
                  <a:cs typeface="+mn-ea"/>
                  <a:sym typeface="+mn-lt"/>
                </a:endParaRPr>
              </a:p>
            </p:txBody>
          </p:sp>
          <p:sp>
            <p:nvSpPr>
              <p:cNvPr id="843" name="Google Shape;843;p32"/>
              <p:cNvSpPr/>
              <p:nvPr/>
            </p:nvSpPr>
            <p:spPr>
              <a:xfrm rot="10800000" flipH="1">
                <a:off x="6392534" y="6108299"/>
                <a:ext cx="121494" cy="123050"/>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mn-lt"/>
                  <a:ea typeface="+mn-ea"/>
                  <a:cs typeface="+mn-ea"/>
                  <a:sym typeface="+mn-lt"/>
                </a:endParaRPr>
              </a:p>
            </p:txBody>
          </p:sp>
          <p:sp>
            <p:nvSpPr>
              <p:cNvPr id="844" name="Google Shape;844;p32"/>
              <p:cNvSpPr/>
              <p:nvPr/>
            </p:nvSpPr>
            <p:spPr>
              <a:xfrm rot="10800000" flipH="1">
                <a:off x="7227412" y="5489926"/>
                <a:ext cx="121494" cy="121494"/>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mn-lt"/>
                  <a:ea typeface="+mn-ea"/>
                  <a:cs typeface="+mn-ea"/>
                  <a:sym typeface="+mn-lt"/>
                </a:endParaRPr>
              </a:p>
            </p:txBody>
          </p:sp>
          <p:sp>
            <p:nvSpPr>
              <p:cNvPr id="845" name="Google Shape;845;p32"/>
              <p:cNvSpPr/>
              <p:nvPr/>
            </p:nvSpPr>
            <p:spPr>
              <a:xfrm rot="10800000" flipH="1">
                <a:off x="5875403" y="5254728"/>
                <a:ext cx="123050" cy="121494"/>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mn-lt"/>
                  <a:ea typeface="+mn-ea"/>
                  <a:cs typeface="+mn-ea"/>
                  <a:sym typeface="+mn-lt"/>
                </a:endParaRPr>
              </a:p>
            </p:txBody>
          </p:sp>
          <p:sp>
            <p:nvSpPr>
              <p:cNvPr id="846" name="Google Shape;846;p32"/>
              <p:cNvSpPr/>
              <p:nvPr/>
            </p:nvSpPr>
            <p:spPr>
              <a:xfrm rot="10800000" flipH="1">
                <a:off x="8381603" y="6250043"/>
                <a:ext cx="121494" cy="121494"/>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mn-lt"/>
                  <a:ea typeface="+mn-ea"/>
                  <a:cs typeface="+mn-ea"/>
                  <a:sym typeface="+mn-lt"/>
                </a:endParaRPr>
              </a:p>
            </p:txBody>
          </p:sp>
          <p:sp>
            <p:nvSpPr>
              <p:cNvPr id="847" name="Google Shape;847;p32"/>
              <p:cNvSpPr/>
              <p:nvPr/>
            </p:nvSpPr>
            <p:spPr>
              <a:xfrm rot="10800000" flipH="1">
                <a:off x="7528028" y="7882421"/>
                <a:ext cx="121494" cy="121494"/>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mn-lt"/>
                  <a:ea typeface="+mn-ea"/>
                  <a:cs typeface="+mn-ea"/>
                  <a:sym typeface="+mn-lt"/>
                </a:endParaRPr>
              </a:p>
            </p:txBody>
          </p:sp>
          <p:sp>
            <p:nvSpPr>
              <p:cNvPr id="848" name="Google Shape;848;p32"/>
              <p:cNvSpPr/>
              <p:nvPr/>
            </p:nvSpPr>
            <p:spPr>
              <a:xfrm rot="10800000" flipH="1">
                <a:off x="8728941" y="8558425"/>
                <a:ext cx="121494" cy="121494"/>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mn-lt"/>
                  <a:ea typeface="+mn-ea"/>
                  <a:cs typeface="+mn-ea"/>
                  <a:sym typeface="+mn-lt"/>
                </a:endParaRPr>
              </a:p>
            </p:txBody>
          </p:sp>
          <p:sp>
            <p:nvSpPr>
              <p:cNvPr id="849" name="Google Shape;849;p32"/>
              <p:cNvSpPr/>
              <p:nvPr/>
            </p:nvSpPr>
            <p:spPr>
              <a:xfrm rot="10800000" flipH="1">
                <a:off x="9085631" y="7357510"/>
                <a:ext cx="121494" cy="121494"/>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mn-lt"/>
                  <a:ea typeface="+mn-ea"/>
                  <a:cs typeface="+mn-ea"/>
                  <a:sym typeface="+mn-lt"/>
                </a:endParaRPr>
              </a:p>
            </p:txBody>
          </p:sp>
          <p:sp>
            <p:nvSpPr>
              <p:cNvPr id="850" name="Google Shape;850;p32"/>
              <p:cNvSpPr/>
              <p:nvPr/>
            </p:nvSpPr>
            <p:spPr>
              <a:xfrm rot="10800000" flipH="1">
                <a:off x="9330179" y="8782698"/>
                <a:ext cx="121494" cy="123050"/>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mn-lt"/>
                  <a:ea typeface="+mn-ea"/>
                  <a:cs typeface="+mn-ea"/>
                  <a:sym typeface="+mn-lt"/>
                </a:endParaRPr>
              </a:p>
            </p:txBody>
          </p:sp>
        </p:grpSp>
      </p:grpSp>
      <p:sp>
        <p:nvSpPr>
          <p:cNvPr id="851" name="Google Shape;851;p32"/>
          <p:cNvSpPr txBox="1"/>
          <p:nvPr/>
        </p:nvSpPr>
        <p:spPr>
          <a:xfrm>
            <a:off x="2075119" y="591854"/>
            <a:ext cx="4671260" cy="461665"/>
          </a:xfrm>
          <a:prstGeom prst="rect">
            <a:avLst/>
          </a:prstGeom>
          <a:noFill/>
          <a:ln>
            <a:noFill/>
          </a:ln>
        </p:spPr>
        <p:txBody>
          <a:bodyPr spcFirstLastPara="1" wrap="square" lIns="91425" tIns="45700" rIns="91425" bIns="45700" anchor="ctr" anchorCtr="0">
            <a:spAutoFit/>
          </a:bodyPr>
          <a:lstStyle/>
          <a:p>
            <a:pPr marL="0" lvl="0" indent="0">
              <a:buFont typeface="Arial"/>
              <a:buNone/>
            </a:pPr>
            <a:r>
              <a:rPr lang="en-US" sz="2400" dirty="0">
                <a:solidFill>
                  <a:schemeClr val="lt1"/>
                </a:solidFill>
                <a:latin typeface="+mn-lt"/>
                <a:ea typeface="+mn-ea"/>
                <a:cs typeface="+mn-ea"/>
                <a:sym typeface="+mn-lt"/>
              </a:rPr>
              <a:t>Project Background &amp; Objectives </a:t>
            </a:r>
            <a:endParaRPr sz="2400" dirty="0">
              <a:solidFill>
                <a:schemeClr val="lt1"/>
              </a:solidFill>
              <a:latin typeface="+mn-lt"/>
              <a:ea typeface="+mn-ea"/>
              <a:cs typeface="+mn-ea"/>
              <a:sym typeface="+mn-lt"/>
            </a:endParaRPr>
          </a:p>
        </p:txBody>
      </p:sp>
      <p:pic>
        <p:nvPicPr>
          <p:cNvPr id="852" name="Google Shape;852;p32"/>
          <p:cNvPicPr preferRelativeResize="0"/>
          <p:nvPr/>
        </p:nvPicPr>
        <p:blipFill rotWithShape="1">
          <a:blip r:embed="rId4">
            <a:alphaModFix/>
          </a:blip>
          <a:srcRect/>
          <a:stretch/>
        </p:blipFill>
        <p:spPr>
          <a:xfrm>
            <a:off x="10243852" y="4132418"/>
            <a:ext cx="2592519" cy="2111965"/>
          </a:xfrm>
          <a:prstGeom prst="rect">
            <a:avLst/>
          </a:prstGeom>
          <a:noFill/>
          <a:ln>
            <a:noFill/>
          </a:ln>
        </p:spPr>
      </p:pic>
      <p:sp>
        <p:nvSpPr>
          <p:cNvPr id="853" name="Google Shape;853;p32"/>
          <p:cNvSpPr/>
          <p:nvPr/>
        </p:nvSpPr>
        <p:spPr>
          <a:xfrm>
            <a:off x="113448" y="2292886"/>
            <a:ext cx="184731" cy="369332"/>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mn-lt"/>
              <a:ea typeface="+mn-ea"/>
              <a:cs typeface="+mn-ea"/>
              <a:sym typeface="+mn-lt"/>
            </a:endParaRPr>
          </a:p>
        </p:txBody>
      </p:sp>
      <p:sp>
        <p:nvSpPr>
          <p:cNvPr id="854" name="Google Shape;854;p32"/>
          <p:cNvSpPr txBox="1"/>
          <p:nvPr/>
        </p:nvSpPr>
        <p:spPr>
          <a:xfrm>
            <a:off x="4970346" y="1311514"/>
            <a:ext cx="6290193" cy="4524275"/>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2400" b="1">
                <a:solidFill>
                  <a:schemeClr val="lt1"/>
                </a:solidFill>
                <a:latin typeface="+mn-lt"/>
                <a:ea typeface="+mn-ea"/>
                <a:cs typeface="+mn-ea"/>
                <a:sym typeface="+mn-lt"/>
              </a:rPr>
              <a:t>But some expression can be misleading. Humans are masters at hiding emotions. For social or psychological considerations, people will control their expressions. </a:t>
            </a:r>
            <a:endParaRPr>
              <a:latin typeface="+mn-lt"/>
              <a:ea typeface="+mn-ea"/>
              <a:cs typeface="+mn-ea"/>
              <a:sym typeface="+mn-lt"/>
            </a:endParaRPr>
          </a:p>
          <a:p>
            <a:pPr marL="0" marR="0" lvl="0" indent="0" algn="just" rtl="0">
              <a:spcBef>
                <a:spcPts val="0"/>
              </a:spcBef>
              <a:spcAft>
                <a:spcPts val="0"/>
              </a:spcAft>
              <a:buNone/>
            </a:pPr>
            <a:endParaRPr sz="2400" b="1">
              <a:solidFill>
                <a:schemeClr val="lt1"/>
              </a:solidFill>
              <a:latin typeface="+mn-lt"/>
              <a:ea typeface="+mn-ea"/>
              <a:cs typeface="+mn-ea"/>
              <a:sym typeface="+mn-lt"/>
            </a:endParaRPr>
          </a:p>
          <a:p>
            <a:pPr marL="0" marR="0" lvl="0" indent="0" algn="just" rtl="0">
              <a:spcBef>
                <a:spcPts val="0"/>
              </a:spcBef>
              <a:spcAft>
                <a:spcPts val="0"/>
              </a:spcAft>
              <a:buNone/>
            </a:pPr>
            <a:r>
              <a:rPr lang="en-US" sz="2400" b="1">
                <a:solidFill>
                  <a:schemeClr val="lt1"/>
                </a:solidFill>
                <a:latin typeface="+mn-lt"/>
                <a:ea typeface="+mn-ea"/>
                <a:cs typeface="+mn-ea"/>
                <a:sym typeface="+mn-lt"/>
              </a:rPr>
              <a:t>Even your joke is not so funny, your friend will laugh to cater to you. </a:t>
            </a:r>
            <a:endParaRPr>
              <a:latin typeface="+mn-lt"/>
              <a:ea typeface="+mn-ea"/>
              <a:cs typeface="+mn-ea"/>
              <a:sym typeface="+mn-lt"/>
            </a:endParaRPr>
          </a:p>
          <a:p>
            <a:pPr marL="0" marR="0" lvl="0" indent="0" algn="just" rtl="0">
              <a:spcBef>
                <a:spcPts val="0"/>
              </a:spcBef>
              <a:spcAft>
                <a:spcPts val="0"/>
              </a:spcAft>
              <a:buNone/>
            </a:pPr>
            <a:r>
              <a:rPr lang="en-US" sz="2400" b="1">
                <a:solidFill>
                  <a:schemeClr val="lt1"/>
                </a:solidFill>
                <a:latin typeface="+mn-lt"/>
                <a:ea typeface="+mn-ea"/>
                <a:cs typeface="+mn-ea"/>
                <a:sym typeface="+mn-lt"/>
              </a:rPr>
              <a:t>Some criminal suspects can be very calm when pleading not guilty. </a:t>
            </a:r>
            <a:endParaRPr>
              <a:latin typeface="+mn-lt"/>
              <a:ea typeface="+mn-ea"/>
              <a:cs typeface="+mn-ea"/>
              <a:sym typeface="+mn-lt"/>
            </a:endParaRPr>
          </a:p>
          <a:p>
            <a:pPr marL="0" marR="0" lvl="0" indent="0" algn="just" rtl="0">
              <a:spcBef>
                <a:spcPts val="0"/>
              </a:spcBef>
              <a:spcAft>
                <a:spcPts val="0"/>
              </a:spcAft>
              <a:buNone/>
            </a:pPr>
            <a:r>
              <a:rPr lang="en-US" sz="2400" b="1">
                <a:solidFill>
                  <a:schemeClr val="lt1"/>
                </a:solidFill>
                <a:latin typeface="+mn-lt"/>
                <a:ea typeface="+mn-ea"/>
                <a:cs typeface="+mn-ea"/>
                <a:sym typeface="+mn-lt"/>
              </a:rPr>
              <a:t>Some people will even lie to their doctors to hide some symptoms that they are too shy to speak out.</a:t>
            </a:r>
            <a:endParaRPr sz="2400" b="1">
              <a:solidFill>
                <a:schemeClr val="lt1"/>
              </a:solidFill>
              <a:latin typeface="+mn-lt"/>
              <a:ea typeface="+mn-ea"/>
              <a:cs typeface="+mn-ea"/>
              <a:sym typeface="+mn-lt"/>
            </a:endParaRPr>
          </a:p>
        </p:txBody>
      </p:sp>
      <p:pic>
        <p:nvPicPr>
          <p:cNvPr id="855" name="Google Shape;855;p32" descr="电脑的人&#10;&#10;中度可信度描述已自动生成"/>
          <p:cNvPicPr preferRelativeResize="0"/>
          <p:nvPr/>
        </p:nvPicPr>
        <p:blipFill rotWithShape="1">
          <a:blip r:embed="rId5">
            <a:alphaModFix/>
          </a:blip>
          <a:srcRect/>
          <a:stretch/>
        </p:blipFill>
        <p:spPr>
          <a:xfrm>
            <a:off x="416170" y="2547034"/>
            <a:ext cx="4272927" cy="2324817"/>
          </a:xfrm>
          <a:prstGeom prst="rect">
            <a:avLst/>
          </a:prstGeom>
          <a:noFill/>
          <a:ln>
            <a:noFill/>
          </a:ln>
        </p:spPr>
      </p:pic>
    </p:spTree>
  </p:cSld>
  <p:clrMapOvr>
    <a:masterClrMapping/>
  </p:clrMapOvr>
  <p:transition spd="slow" advTm="29092">
    <p:fade thruBlk="1"/>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59"/>
        <p:cNvGrpSpPr/>
        <p:nvPr/>
      </p:nvGrpSpPr>
      <p:grpSpPr>
        <a:xfrm>
          <a:off x="0" y="0"/>
          <a:ext cx="0" cy="0"/>
          <a:chOff x="0" y="0"/>
          <a:chExt cx="0" cy="0"/>
        </a:xfrm>
      </p:grpSpPr>
      <p:grpSp>
        <p:nvGrpSpPr>
          <p:cNvPr id="860" name="Google Shape;860;p33"/>
          <p:cNvGrpSpPr/>
          <p:nvPr/>
        </p:nvGrpSpPr>
        <p:grpSpPr>
          <a:xfrm>
            <a:off x="62473" y="-109914"/>
            <a:ext cx="1865205" cy="1865202"/>
            <a:chOff x="5772789" y="883375"/>
            <a:chExt cx="2746188" cy="2746182"/>
          </a:xfrm>
        </p:grpSpPr>
        <p:grpSp>
          <p:nvGrpSpPr>
            <p:cNvPr id="861" name="Google Shape;861;p33"/>
            <p:cNvGrpSpPr/>
            <p:nvPr/>
          </p:nvGrpSpPr>
          <p:grpSpPr>
            <a:xfrm>
              <a:off x="5839892" y="1318712"/>
              <a:ext cx="2553173" cy="1880182"/>
              <a:chOff x="5839892" y="1318712"/>
              <a:chExt cx="2553173" cy="1880182"/>
            </a:xfrm>
          </p:grpSpPr>
          <p:sp>
            <p:nvSpPr>
              <p:cNvPr id="862" name="Google Shape;862;p33"/>
              <p:cNvSpPr/>
              <p:nvPr/>
            </p:nvSpPr>
            <p:spPr>
              <a:xfrm>
                <a:off x="6217335" y="1318712"/>
                <a:ext cx="1857844" cy="1880182"/>
              </a:xfrm>
              <a:prstGeom prst="ellipse">
                <a:avLst/>
              </a:prstGeom>
              <a:blipFill rotWithShape="1">
                <a:blip r:embed="rId3">
                  <a:alphaModFix/>
                </a:blip>
                <a:stretch>
                  <a:fillRect/>
                </a:stretch>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n-lt"/>
                  <a:ea typeface="+mn-ea"/>
                  <a:cs typeface="+mn-ea"/>
                  <a:sym typeface="+mn-lt"/>
                </a:endParaRPr>
              </a:p>
            </p:txBody>
          </p:sp>
          <p:sp>
            <p:nvSpPr>
              <p:cNvPr id="863" name="Google Shape;863;p33"/>
              <p:cNvSpPr txBox="1"/>
              <p:nvPr/>
            </p:nvSpPr>
            <p:spPr>
              <a:xfrm>
                <a:off x="6525663" y="1740542"/>
                <a:ext cx="1199337" cy="1132867"/>
              </a:xfrm>
              <a:prstGeom prst="rect">
                <a:avLst/>
              </a:prstGeom>
              <a:no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endParaRPr sz="4400">
                  <a:solidFill>
                    <a:schemeClr val="lt1"/>
                  </a:solidFill>
                  <a:latin typeface="+mn-lt"/>
                  <a:ea typeface="+mn-ea"/>
                  <a:cs typeface="+mn-ea"/>
                  <a:sym typeface="+mn-lt"/>
                </a:endParaRPr>
              </a:p>
            </p:txBody>
          </p:sp>
          <p:sp>
            <p:nvSpPr>
              <p:cNvPr id="864" name="Google Shape;864;p33"/>
              <p:cNvSpPr/>
              <p:nvPr/>
            </p:nvSpPr>
            <p:spPr>
              <a:xfrm rot="-925728">
                <a:off x="5847841" y="2140194"/>
                <a:ext cx="2537275" cy="403461"/>
              </a:xfrm>
              <a:custGeom>
                <a:avLst/>
                <a:gdLst/>
                <a:ahLst/>
                <a:cxnLst/>
                <a:rect l="l" t="t" r="r" b="b"/>
                <a:pathLst>
                  <a:path w="2336800" h="308906" extrusionOk="0">
                    <a:moveTo>
                      <a:pt x="2069995" y="55099"/>
                    </a:moveTo>
                    <a:cubicBezTo>
                      <a:pt x="2141428" y="66591"/>
                      <a:pt x="2200638" y="79473"/>
                      <a:pt x="2244982" y="93392"/>
                    </a:cubicBezTo>
                    <a:cubicBezTo>
                      <a:pt x="2304106" y="111952"/>
                      <a:pt x="2336800" y="132357"/>
                      <a:pt x="2336800" y="153776"/>
                    </a:cubicBezTo>
                    <a:cubicBezTo>
                      <a:pt x="2336801" y="239452"/>
                      <a:pt x="1813690" y="308906"/>
                      <a:pt x="1168400" y="308906"/>
                    </a:cubicBezTo>
                    <a:cubicBezTo>
                      <a:pt x="523110" y="308906"/>
                      <a:pt x="1" y="239452"/>
                      <a:pt x="0" y="153776"/>
                    </a:cubicBezTo>
                    <a:cubicBezTo>
                      <a:pt x="0" y="110938"/>
                      <a:pt x="126981" y="38171"/>
                      <a:pt x="372247" y="0"/>
                    </a:cubicBezTo>
                  </a:path>
                </a:pathLst>
              </a:custGeom>
              <a:noFill/>
              <a:ln w="12700" cap="flat" cmpd="sng">
                <a:solidFill>
                  <a:srgbClr val="CCA4AE"/>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n-lt"/>
                  <a:ea typeface="+mn-ea"/>
                  <a:cs typeface="+mn-ea"/>
                  <a:sym typeface="+mn-lt"/>
                </a:endParaRPr>
              </a:p>
            </p:txBody>
          </p:sp>
        </p:grpSp>
        <p:grpSp>
          <p:nvGrpSpPr>
            <p:cNvPr id="865" name="Google Shape;865;p33"/>
            <p:cNvGrpSpPr/>
            <p:nvPr/>
          </p:nvGrpSpPr>
          <p:grpSpPr>
            <a:xfrm rot="3600000">
              <a:off x="6140713" y="1251289"/>
              <a:ext cx="2010340" cy="2010354"/>
              <a:chOff x="2722806" y="5254728"/>
              <a:chExt cx="6728867" cy="6728889"/>
            </a:xfrm>
          </p:grpSpPr>
          <p:sp>
            <p:nvSpPr>
              <p:cNvPr id="866" name="Google Shape;866;p33"/>
              <p:cNvSpPr/>
              <p:nvPr/>
            </p:nvSpPr>
            <p:spPr>
              <a:xfrm rot="10800000" flipH="1">
                <a:off x="2778880" y="5320147"/>
                <a:ext cx="6607380" cy="6598050"/>
              </a:xfrm>
              <a:custGeom>
                <a:avLst/>
                <a:gdLst/>
                <a:ahLst/>
                <a:cxnLst/>
                <a:rect l="l" t="t" r="r" b="b"/>
                <a:pathLst>
                  <a:path w="4242" h="4236" extrusionOk="0">
                    <a:moveTo>
                      <a:pt x="3633" y="3603"/>
                    </a:moveTo>
                    <a:lnTo>
                      <a:pt x="2892" y="4091"/>
                    </a:lnTo>
                    <a:lnTo>
                      <a:pt x="2019" y="4236"/>
                    </a:lnTo>
                    <a:lnTo>
                      <a:pt x="1157" y="4013"/>
                    </a:lnTo>
                    <a:lnTo>
                      <a:pt x="464" y="3459"/>
                    </a:lnTo>
                    <a:lnTo>
                      <a:pt x="54" y="2675"/>
                    </a:lnTo>
                    <a:lnTo>
                      <a:pt x="0" y="1790"/>
                    </a:lnTo>
                    <a:lnTo>
                      <a:pt x="313" y="958"/>
                    </a:lnTo>
                    <a:lnTo>
                      <a:pt x="934" y="325"/>
                    </a:lnTo>
                    <a:lnTo>
                      <a:pt x="1759" y="0"/>
                    </a:lnTo>
                    <a:lnTo>
                      <a:pt x="2651" y="36"/>
                    </a:lnTo>
                    <a:lnTo>
                      <a:pt x="3440" y="434"/>
                    </a:lnTo>
                    <a:lnTo>
                      <a:pt x="4007" y="1121"/>
                    </a:lnTo>
                    <a:lnTo>
                      <a:pt x="4242" y="1976"/>
                    </a:lnTo>
                    <a:lnTo>
                      <a:pt x="4109" y="2850"/>
                    </a:lnTo>
                    <a:lnTo>
                      <a:pt x="3633" y="3603"/>
                    </a:lnTo>
                    <a:close/>
                  </a:path>
                </a:pathLst>
              </a:custGeom>
              <a:no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mn-lt"/>
                  <a:ea typeface="+mn-ea"/>
                  <a:cs typeface="+mn-ea"/>
                  <a:sym typeface="+mn-lt"/>
                </a:endParaRPr>
              </a:p>
            </p:txBody>
          </p:sp>
          <p:cxnSp>
            <p:nvCxnSpPr>
              <p:cNvPr id="867" name="Google Shape;867;p33"/>
              <p:cNvCxnSpPr/>
              <p:nvPr/>
            </p:nvCxnSpPr>
            <p:spPr>
              <a:xfrm>
                <a:off x="4233687" y="11411970"/>
                <a:ext cx="2674416" cy="450150"/>
              </a:xfrm>
              <a:prstGeom prst="straightConnector1">
                <a:avLst/>
              </a:prstGeom>
              <a:noFill/>
              <a:ln w="9525" cap="flat" cmpd="sng">
                <a:solidFill>
                  <a:srgbClr val="A4545D">
                    <a:alpha val="33725"/>
                  </a:srgbClr>
                </a:solidFill>
                <a:prstDash val="solid"/>
                <a:miter lim="800000"/>
                <a:headEnd type="none" w="sm" len="sm"/>
                <a:tailEnd type="none" w="sm" len="sm"/>
              </a:ln>
            </p:spPr>
          </p:cxnSp>
          <p:cxnSp>
            <p:nvCxnSpPr>
              <p:cNvPr id="868" name="Google Shape;868;p33"/>
              <p:cNvCxnSpPr/>
              <p:nvPr/>
            </p:nvCxnSpPr>
            <p:spPr>
              <a:xfrm rot="10800000" flipH="1">
                <a:off x="6908106" y="10172114"/>
                <a:ext cx="2112119" cy="1690013"/>
              </a:xfrm>
              <a:prstGeom prst="straightConnector1">
                <a:avLst/>
              </a:prstGeom>
              <a:noFill/>
              <a:ln w="9525" cap="flat" cmpd="sng">
                <a:solidFill>
                  <a:srgbClr val="A4545D">
                    <a:alpha val="33725"/>
                  </a:srgbClr>
                </a:solidFill>
                <a:prstDash val="solid"/>
                <a:miter lim="800000"/>
                <a:headEnd type="none" w="sm" len="sm"/>
                <a:tailEnd type="none" w="sm" len="sm"/>
              </a:ln>
            </p:spPr>
          </p:cxnSp>
          <p:cxnSp>
            <p:nvCxnSpPr>
              <p:cNvPr id="869" name="Google Shape;869;p33"/>
              <p:cNvCxnSpPr/>
              <p:nvPr/>
            </p:nvCxnSpPr>
            <p:spPr>
              <a:xfrm rot="10800000">
                <a:off x="8437680" y="6306114"/>
                <a:ext cx="582548" cy="3865993"/>
              </a:xfrm>
              <a:prstGeom prst="straightConnector1">
                <a:avLst/>
              </a:prstGeom>
              <a:noFill/>
              <a:ln w="9525" cap="flat" cmpd="sng">
                <a:solidFill>
                  <a:srgbClr val="A4545D">
                    <a:alpha val="33725"/>
                  </a:srgbClr>
                </a:solidFill>
                <a:prstDash val="solid"/>
                <a:miter lim="800000"/>
                <a:headEnd type="none" w="sm" len="sm"/>
                <a:tailEnd type="none" w="sm" len="sm"/>
              </a:ln>
            </p:spPr>
          </p:cxnSp>
          <p:cxnSp>
            <p:nvCxnSpPr>
              <p:cNvPr id="870" name="Google Shape;870;p33"/>
              <p:cNvCxnSpPr/>
              <p:nvPr/>
            </p:nvCxnSpPr>
            <p:spPr>
              <a:xfrm>
                <a:off x="5923692" y="5320147"/>
                <a:ext cx="524913" cy="844226"/>
              </a:xfrm>
              <a:prstGeom prst="straightConnector1">
                <a:avLst/>
              </a:prstGeom>
              <a:noFill/>
              <a:ln w="9525" cap="flat" cmpd="sng">
                <a:solidFill>
                  <a:srgbClr val="A4545D">
                    <a:alpha val="33725"/>
                  </a:srgbClr>
                </a:solidFill>
                <a:prstDash val="solid"/>
                <a:miter lim="800000"/>
                <a:headEnd type="none" w="sm" len="sm"/>
                <a:tailEnd type="none" w="sm" len="sm"/>
              </a:ln>
            </p:spPr>
          </p:cxnSp>
          <p:cxnSp>
            <p:nvCxnSpPr>
              <p:cNvPr id="871" name="Google Shape;871;p33"/>
              <p:cNvCxnSpPr/>
              <p:nvPr/>
            </p:nvCxnSpPr>
            <p:spPr>
              <a:xfrm>
                <a:off x="6448609" y="6164374"/>
                <a:ext cx="1989071" cy="141744"/>
              </a:xfrm>
              <a:prstGeom prst="straightConnector1">
                <a:avLst/>
              </a:prstGeom>
              <a:noFill/>
              <a:ln w="9525" cap="flat" cmpd="sng">
                <a:solidFill>
                  <a:srgbClr val="A4545D">
                    <a:alpha val="33725"/>
                  </a:srgbClr>
                </a:solidFill>
                <a:prstDash val="solid"/>
                <a:miter lim="800000"/>
                <a:headEnd type="none" w="sm" len="sm"/>
                <a:tailEnd type="none" w="sm" len="sm"/>
              </a:ln>
            </p:spPr>
          </p:cxnSp>
          <p:cxnSp>
            <p:nvCxnSpPr>
              <p:cNvPr id="872" name="Google Shape;872;p33"/>
              <p:cNvCxnSpPr/>
              <p:nvPr/>
            </p:nvCxnSpPr>
            <p:spPr>
              <a:xfrm rot="10800000" flipH="1">
                <a:off x="6448609" y="5546001"/>
                <a:ext cx="834881" cy="618373"/>
              </a:xfrm>
              <a:prstGeom prst="straightConnector1">
                <a:avLst/>
              </a:prstGeom>
              <a:noFill/>
              <a:ln w="9525" cap="flat" cmpd="sng">
                <a:solidFill>
                  <a:srgbClr val="A4545D">
                    <a:alpha val="33725"/>
                  </a:srgbClr>
                </a:solidFill>
                <a:prstDash val="solid"/>
                <a:miter lim="800000"/>
                <a:headEnd type="none" w="sm" len="sm"/>
                <a:tailEnd type="none" w="sm" len="sm"/>
              </a:ln>
            </p:spPr>
          </p:cxnSp>
          <p:cxnSp>
            <p:nvCxnSpPr>
              <p:cNvPr id="873" name="Google Shape;873;p33"/>
              <p:cNvCxnSpPr/>
              <p:nvPr/>
            </p:nvCxnSpPr>
            <p:spPr>
              <a:xfrm rot="10800000">
                <a:off x="4581038" y="5667494"/>
                <a:ext cx="1867577" cy="496879"/>
              </a:xfrm>
              <a:prstGeom prst="straightConnector1">
                <a:avLst/>
              </a:prstGeom>
              <a:noFill/>
              <a:ln w="9525" cap="flat" cmpd="sng">
                <a:solidFill>
                  <a:srgbClr val="A4545D">
                    <a:alpha val="33725"/>
                  </a:srgbClr>
                </a:solidFill>
                <a:prstDash val="solid"/>
                <a:miter lim="800000"/>
                <a:headEnd type="none" w="sm" len="sm"/>
                <a:tailEnd type="none" w="sm" len="sm"/>
              </a:ln>
            </p:spPr>
          </p:cxnSp>
          <p:cxnSp>
            <p:nvCxnSpPr>
              <p:cNvPr id="874" name="Google Shape;874;p33"/>
              <p:cNvCxnSpPr/>
              <p:nvPr/>
            </p:nvCxnSpPr>
            <p:spPr>
              <a:xfrm flipH="1">
                <a:off x="2862994" y="5667494"/>
                <a:ext cx="1718044" cy="2084085"/>
              </a:xfrm>
              <a:prstGeom prst="straightConnector1">
                <a:avLst/>
              </a:prstGeom>
              <a:noFill/>
              <a:ln w="9525" cap="flat" cmpd="sng">
                <a:solidFill>
                  <a:srgbClr val="A4545D">
                    <a:alpha val="33725"/>
                  </a:srgbClr>
                </a:solidFill>
                <a:prstDash val="solid"/>
                <a:miter lim="800000"/>
                <a:headEnd type="none" w="sm" len="sm"/>
                <a:tailEnd type="none" w="sm" len="sm"/>
              </a:ln>
            </p:spPr>
          </p:cxnSp>
          <p:cxnSp>
            <p:nvCxnSpPr>
              <p:cNvPr id="875" name="Google Shape;875;p33"/>
              <p:cNvCxnSpPr/>
              <p:nvPr/>
            </p:nvCxnSpPr>
            <p:spPr>
              <a:xfrm>
                <a:off x="2862994" y="7751583"/>
                <a:ext cx="1370699" cy="3660393"/>
              </a:xfrm>
              <a:prstGeom prst="straightConnector1">
                <a:avLst/>
              </a:prstGeom>
              <a:noFill/>
              <a:ln w="9525" cap="flat" cmpd="sng">
                <a:solidFill>
                  <a:srgbClr val="A4545D">
                    <a:alpha val="33725"/>
                  </a:srgbClr>
                </a:solidFill>
                <a:prstDash val="solid"/>
                <a:miter lim="800000"/>
                <a:headEnd type="none" w="sm" len="sm"/>
                <a:tailEnd type="none" w="sm" len="sm"/>
              </a:ln>
            </p:spPr>
          </p:cxnSp>
          <p:cxnSp>
            <p:nvCxnSpPr>
              <p:cNvPr id="876" name="Google Shape;876;p33"/>
              <p:cNvCxnSpPr/>
              <p:nvPr/>
            </p:nvCxnSpPr>
            <p:spPr>
              <a:xfrm rot="10800000">
                <a:off x="8785019" y="8623845"/>
                <a:ext cx="601238" cy="216508"/>
              </a:xfrm>
              <a:prstGeom prst="straightConnector1">
                <a:avLst/>
              </a:prstGeom>
              <a:noFill/>
              <a:ln w="9525" cap="flat" cmpd="sng">
                <a:solidFill>
                  <a:srgbClr val="A4545D">
                    <a:alpha val="33725"/>
                  </a:srgbClr>
                </a:solidFill>
                <a:prstDash val="solid"/>
                <a:miter lim="800000"/>
                <a:headEnd type="none" w="sm" len="sm"/>
                <a:tailEnd type="none" w="sm" len="sm"/>
              </a:ln>
            </p:spPr>
          </p:cxnSp>
          <p:cxnSp>
            <p:nvCxnSpPr>
              <p:cNvPr id="877" name="Google Shape;877;p33"/>
              <p:cNvCxnSpPr/>
              <p:nvPr/>
            </p:nvCxnSpPr>
            <p:spPr>
              <a:xfrm rot="10800000" flipH="1">
                <a:off x="8785019" y="7413578"/>
                <a:ext cx="356690" cy="1210267"/>
              </a:xfrm>
              <a:prstGeom prst="straightConnector1">
                <a:avLst/>
              </a:prstGeom>
              <a:noFill/>
              <a:ln w="9525" cap="flat" cmpd="sng">
                <a:solidFill>
                  <a:srgbClr val="A4545D">
                    <a:alpha val="33725"/>
                  </a:srgbClr>
                </a:solidFill>
                <a:prstDash val="solid"/>
                <a:miter lim="800000"/>
                <a:headEnd type="none" w="sm" len="sm"/>
                <a:tailEnd type="none" w="sm" len="sm"/>
              </a:ln>
            </p:spPr>
          </p:cxnSp>
          <p:cxnSp>
            <p:nvCxnSpPr>
              <p:cNvPr id="878" name="Google Shape;878;p33"/>
              <p:cNvCxnSpPr/>
              <p:nvPr/>
            </p:nvCxnSpPr>
            <p:spPr>
              <a:xfrm rot="10800000" flipH="1">
                <a:off x="3266410" y="9496110"/>
                <a:ext cx="253890" cy="929896"/>
              </a:xfrm>
              <a:prstGeom prst="straightConnector1">
                <a:avLst/>
              </a:prstGeom>
              <a:noFill/>
              <a:ln w="9525" cap="flat" cmpd="sng">
                <a:solidFill>
                  <a:srgbClr val="A4545D">
                    <a:alpha val="33725"/>
                  </a:srgbClr>
                </a:solidFill>
                <a:prstDash val="solid"/>
                <a:miter lim="800000"/>
                <a:headEnd type="none" w="sm" len="sm"/>
                <a:tailEnd type="none" w="sm" len="sm"/>
              </a:ln>
            </p:spPr>
          </p:cxnSp>
          <p:cxnSp>
            <p:nvCxnSpPr>
              <p:cNvPr id="879" name="Google Shape;879;p33"/>
              <p:cNvCxnSpPr/>
              <p:nvPr/>
            </p:nvCxnSpPr>
            <p:spPr>
              <a:xfrm rot="10800000">
                <a:off x="2778880" y="9130070"/>
                <a:ext cx="741423" cy="366041"/>
              </a:xfrm>
              <a:prstGeom prst="straightConnector1">
                <a:avLst/>
              </a:prstGeom>
              <a:noFill/>
              <a:ln w="9525" cap="flat" cmpd="sng">
                <a:solidFill>
                  <a:srgbClr val="A4545D">
                    <a:alpha val="33725"/>
                  </a:srgbClr>
                </a:solidFill>
                <a:prstDash val="solid"/>
                <a:miter lim="800000"/>
                <a:headEnd type="none" w="sm" len="sm"/>
                <a:tailEnd type="none" w="sm" len="sm"/>
              </a:ln>
            </p:spPr>
          </p:cxnSp>
          <p:cxnSp>
            <p:nvCxnSpPr>
              <p:cNvPr id="880" name="Google Shape;880;p33"/>
              <p:cNvCxnSpPr/>
              <p:nvPr/>
            </p:nvCxnSpPr>
            <p:spPr>
              <a:xfrm rot="10800000" flipH="1">
                <a:off x="4233687" y="10172114"/>
                <a:ext cx="4786531" cy="1239862"/>
              </a:xfrm>
              <a:prstGeom prst="straightConnector1">
                <a:avLst/>
              </a:prstGeom>
              <a:noFill/>
              <a:ln w="9525" cap="flat" cmpd="sng">
                <a:solidFill>
                  <a:srgbClr val="A4545D">
                    <a:alpha val="33725"/>
                  </a:srgbClr>
                </a:solidFill>
                <a:prstDash val="solid"/>
                <a:miter lim="800000"/>
                <a:headEnd type="none" w="sm" len="sm"/>
                <a:tailEnd type="none" w="sm" len="sm"/>
              </a:ln>
            </p:spPr>
          </p:cxnSp>
          <p:cxnSp>
            <p:nvCxnSpPr>
              <p:cNvPr id="881" name="Google Shape;881;p33"/>
              <p:cNvCxnSpPr/>
              <p:nvPr/>
            </p:nvCxnSpPr>
            <p:spPr>
              <a:xfrm flipH="1">
                <a:off x="7584106" y="6306114"/>
                <a:ext cx="853571" cy="1632379"/>
              </a:xfrm>
              <a:prstGeom prst="straightConnector1">
                <a:avLst/>
              </a:prstGeom>
              <a:noFill/>
              <a:ln w="9525" cap="flat" cmpd="sng">
                <a:solidFill>
                  <a:srgbClr val="A4545D">
                    <a:alpha val="33725"/>
                  </a:srgbClr>
                </a:solidFill>
                <a:prstDash val="solid"/>
                <a:miter lim="800000"/>
                <a:headEnd type="none" w="sm" len="sm"/>
                <a:tailEnd type="none" w="sm" len="sm"/>
              </a:ln>
            </p:spPr>
          </p:cxnSp>
          <p:cxnSp>
            <p:nvCxnSpPr>
              <p:cNvPr id="882" name="Google Shape;882;p33"/>
              <p:cNvCxnSpPr/>
              <p:nvPr/>
            </p:nvCxnSpPr>
            <p:spPr>
              <a:xfrm>
                <a:off x="4581038" y="5667494"/>
                <a:ext cx="0" cy="1295933"/>
              </a:xfrm>
              <a:prstGeom prst="straightConnector1">
                <a:avLst/>
              </a:prstGeom>
              <a:noFill/>
              <a:ln w="9525" cap="flat" cmpd="sng">
                <a:solidFill>
                  <a:srgbClr val="A4545D">
                    <a:alpha val="33725"/>
                  </a:srgbClr>
                </a:solidFill>
                <a:prstDash val="solid"/>
                <a:miter lim="800000"/>
                <a:headEnd type="none" w="sm" len="sm"/>
                <a:tailEnd type="none" w="sm" len="sm"/>
              </a:ln>
            </p:spPr>
          </p:cxnSp>
          <p:cxnSp>
            <p:nvCxnSpPr>
              <p:cNvPr id="883" name="Google Shape;883;p33"/>
              <p:cNvCxnSpPr/>
              <p:nvPr/>
            </p:nvCxnSpPr>
            <p:spPr>
              <a:xfrm rot="10800000" flipH="1">
                <a:off x="2862994" y="6963428"/>
                <a:ext cx="1718044" cy="788152"/>
              </a:xfrm>
              <a:prstGeom prst="straightConnector1">
                <a:avLst/>
              </a:prstGeom>
              <a:noFill/>
              <a:ln w="9525" cap="flat" cmpd="sng">
                <a:solidFill>
                  <a:srgbClr val="A4545D">
                    <a:alpha val="33725"/>
                  </a:srgbClr>
                </a:solidFill>
                <a:prstDash val="solid"/>
                <a:miter lim="800000"/>
                <a:headEnd type="none" w="sm" len="sm"/>
                <a:tailEnd type="none" w="sm" len="sm"/>
              </a:ln>
            </p:spPr>
          </p:cxnSp>
          <p:cxnSp>
            <p:nvCxnSpPr>
              <p:cNvPr id="884" name="Google Shape;884;p33"/>
              <p:cNvCxnSpPr/>
              <p:nvPr/>
            </p:nvCxnSpPr>
            <p:spPr>
              <a:xfrm>
                <a:off x="6504680" y="6173716"/>
                <a:ext cx="1079422" cy="1764774"/>
              </a:xfrm>
              <a:prstGeom prst="straightConnector1">
                <a:avLst/>
              </a:prstGeom>
              <a:noFill/>
              <a:ln w="9525" cap="flat" cmpd="sng">
                <a:solidFill>
                  <a:srgbClr val="A4545D">
                    <a:alpha val="33725"/>
                  </a:srgbClr>
                </a:solidFill>
                <a:prstDash val="solid"/>
                <a:miter lim="800000"/>
                <a:headEnd type="none" w="sm" len="sm"/>
                <a:tailEnd type="none" w="sm" len="sm"/>
              </a:ln>
            </p:spPr>
          </p:cxnSp>
          <p:cxnSp>
            <p:nvCxnSpPr>
              <p:cNvPr id="885" name="Google Shape;885;p33"/>
              <p:cNvCxnSpPr/>
              <p:nvPr/>
            </p:nvCxnSpPr>
            <p:spPr>
              <a:xfrm>
                <a:off x="7584106" y="7938496"/>
                <a:ext cx="1200916" cy="685352"/>
              </a:xfrm>
              <a:prstGeom prst="straightConnector1">
                <a:avLst/>
              </a:prstGeom>
              <a:noFill/>
              <a:ln w="9525" cap="flat" cmpd="sng">
                <a:solidFill>
                  <a:srgbClr val="A4545D">
                    <a:alpha val="33725"/>
                  </a:srgbClr>
                </a:solidFill>
                <a:prstDash val="solid"/>
                <a:miter lim="800000"/>
                <a:headEnd type="none" w="sm" len="sm"/>
                <a:tailEnd type="none" w="sm" len="sm"/>
              </a:ln>
            </p:spPr>
          </p:cxnSp>
          <p:cxnSp>
            <p:nvCxnSpPr>
              <p:cNvPr id="886" name="Google Shape;886;p33"/>
              <p:cNvCxnSpPr/>
              <p:nvPr/>
            </p:nvCxnSpPr>
            <p:spPr>
              <a:xfrm>
                <a:off x="7584106" y="7938496"/>
                <a:ext cx="1436116" cy="2233618"/>
              </a:xfrm>
              <a:prstGeom prst="straightConnector1">
                <a:avLst/>
              </a:prstGeom>
              <a:noFill/>
              <a:ln w="9525" cap="flat" cmpd="sng">
                <a:solidFill>
                  <a:srgbClr val="A4545D">
                    <a:alpha val="33725"/>
                  </a:srgbClr>
                </a:solidFill>
                <a:prstDash val="solid"/>
                <a:miter lim="800000"/>
                <a:headEnd type="none" w="sm" len="sm"/>
                <a:tailEnd type="none" w="sm" len="sm"/>
              </a:ln>
            </p:spPr>
          </p:cxnSp>
          <p:cxnSp>
            <p:nvCxnSpPr>
              <p:cNvPr id="887" name="Google Shape;887;p33"/>
              <p:cNvCxnSpPr/>
              <p:nvPr/>
            </p:nvCxnSpPr>
            <p:spPr>
              <a:xfrm rot="10800000">
                <a:off x="5998460" y="10950921"/>
                <a:ext cx="909646" cy="911206"/>
              </a:xfrm>
              <a:prstGeom prst="straightConnector1">
                <a:avLst/>
              </a:prstGeom>
              <a:noFill/>
              <a:ln w="9525" cap="flat" cmpd="sng">
                <a:solidFill>
                  <a:srgbClr val="A4545D">
                    <a:alpha val="33725"/>
                  </a:srgbClr>
                </a:solidFill>
                <a:prstDash val="solid"/>
                <a:miter lim="800000"/>
                <a:headEnd type="none" w="sm" len="sm"/>
                <a:tailEnd type="none" w="sm" len="sm"/>
              </a:ln>
            </p:spPr>
          </p:cxnSp>
          <p:sp>
            <p:nvSpPr>
              <p:cNvPr id="888" name="Google Shape;888;p33"/>
              <p:cNvSpPr/>
              <p:nvPr/>
            </p:nvSpPr>
            <p:spPr>
              <a:xfrm rot="10800000" flipH="1">
                <a:off x="5443948" y="11862123"/>
                <a:ext cx="123050" cy="121494"/>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mn-lt"/>
                  <a:ea typeface="+mn-ea"/>
                  <a:cs typeface="+mn-ea"/>
                  <a:sym typeface="+mn-lt"/>
                </a:endParaRPr>
              </a:p>
            </p:txBody>
          </p:sp>
          <p:sp>
            <p:nvSpPr>
              <p:cNvPr id="889" name="Google Shape;889;p33"/>
              <p:cNvSpPr/>
              <p:nvPr/>
            </p:nvSpPr>
            <p:spPr>
              <a:xfrm rot="10800000" flipH="1">
                <a:off x="6842686" y="11796703"/>
                <a:ext cx="121494" cy="121494"/>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mn-lt"/>
                  <a:ea typeface="+mn-ea"/>
                  <a:cs typeface="+mn-ea"/>
                  <a:sym typeface="+mn-lt"/>
                </a:endParaRPr>
              </a:p>
            </p:txBody>
          </p:sp>
          <p:sp>
            <p:nvSpPr>
              <p:cNvPr id="890" name="Google Shape;890;p33"/>
              <p:cNvSpPr/>
              <p:nvPr/>
            </p:nvSpPr>
            <p:spPr>
              <a:xfrm rot="10800000" flipH="1">
                <a:off x="8127709" y="11158083"/>
                <a:ext cx="123050" cy="121494"/>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mn-lt"/>
                  <a:ea typeface="+mn-ea"/>
                  <a:cs typeface="+mn-ea"/>
                  <a:sym typeface="+mn-lt"/>
                </a:endParaRPr>
              </a:p>
            </p:txBody>
          </p:sp>
          <p:sp>
            <p:nvSpPr>
              <p:cNvPr id="891" name="Google Shape;891;p33"/>
              <p:cNvSpPr/>
              <p:nvPr/>
            </p:nvSpPr>
            <p:spPr>
              <a:xfrm rot="10800000" flipH="1">
                <a:off x="8954802" y="10116036"/>
                <a:ext cx="121494" cy="121494"/>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mn-lt"/>
                  <a:ea typeface="+mn-ea"/>
                  <a:cs typeface="+mn-ea"/>
                  <a:sym typeface="+mn-lt"/>
                </a:endParaRPr>
              </a:p>
            </p:txBody>
          </p:sp>
          <p:sp>
            <p:nvSpPr>
              <p:cNvPr id="892" name="Google Shape;892;p33"/>
              <p:cNvSpPr/>
              <p:nvPr/>
            </p:nvSpPr>
            <p:spPr>
              <a:xfrm rot="10800000" flipH="1">
                <a:off x="5942382" y="10894843"/>
                <a:ext cx="121494" cy="121494"/>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mn-lt"/>
                  <a:ea typeface="+mn-ea"/>
                  <a:cs typeface="+mn-ea"/>
                  <a:sym typeface="+mn-lt"/>
                </a:endParaRPr>
              </a:p>
            </p:txBody>
          </p:sp>
          <p:sp>
            <p:nvSpPr>
              <p:cNvPr id="893" name="Google Shape;893;p33"/>
              <p:cNvSpPr/>
              <p:nvPr/>
            </p:nvSpPr>
            <p:spPr>
              <a:xfrm rot="10800000" flipH="1">
                <a:off x="4177612" y="11354338"/>
                <a:ext cx="121494" cy="123050"/>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mn-lt"/>
                  <a:ea typeface="+mn-ea"/>
                  <a:cs typeface="+mn-ea"/>
                  <a:sym typeface="+mn-lt"/>
                </a:endParaRPr>
              </a:p>
            </p:txBody>
          </p:sp>
          <p:sp>
            <p:nvSpPr>
              <p:cNvPr id="894" name="Google Shape;894;p33"/>
              <p:cNvSpPr/>
              <p:nvPr/>
            </p:nvSpPr>
            <p:spPr>
              <a:xfrm rot="10800000" flipH="1">
                <a:off x="3200990" y="10369927"/>
                <a:ext cx="132399" cy="121494"/>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mn-lt"/>
                  <a:ea typeface="+mn-ea"/>
                  <a:cs typeface="+mn-ea"/>
                  <a:sym typeface="+mn-lt"/>
                </a:endParaRPr>
              </a:p>
            </p:txBody>
          </p:sp>
          <p:sp>
            <p:nvSpPr>
              <p:cNvPr id="895" name="Google Shape;895;p33"/>
              <p:cNvSpPr/>
              <p:nvPr/>
            </p:nvSpPr>
            <p:spPr>
              <a:xfrm rot="10800000" flipH="1">
                <a:off x="3454883" y="9430686"/>
                <a:ext cx="121494" cy="123050"/>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mn-lt"/>
                  <a:ea typeface="+mn-ea"/>
                  <a:cs typeface="+mn-ea"/>
                  <a:sym typeface="+mn-lt"/>
                </a:endParaRPr>
              </a:p>
            </p:txBody>
          </p:sp>
          <p:sp>
            <p:nvSpPr>
              <p:cNvPr id="896" name="Google Shape;896;p33"/>
              <p:cNvSpPr/>
              <p:nvPr/>
            </p:nvSpPr>
            <p:spPr>
              <a:xfrm rot="10800000" flipH="1">
                <a:off x="2722806" y="9073994"/>
                <a:ext cx="121494" cy="123050"/>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mn-lt"/>
                  <a:ea typeface="+mn-ea"/>
                  <a:cs typeface="+mn-ea"/>
                  <a:sym typeface="+mn-lt"/>
                </a:endParaRPr>
              </a:p>
            </p:txBody>
          </p:sp>
          <p:sp>
            <p:nvSpPr>
              <p:cNvPr id="897" name="Google Shape;897;p33"/>
              <p:cNvSpPr/>
              <p:nvPr/>
            </p:nvSpPr>
            <p:spPr>
              <a:xfrm rot="10800000" flipH="1">
                <a:off x="2806916" y="7695505"/>
                <a:ext cx="121494" cy="121494"/>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mn-lt"/>
                  <a:ea typeface="+mn-ea"/>
                  <a:cs typeface="+mn-ea"/>
                  <a:sym typeface="+mn-lt"/>
                </a:endParaRPr>
              </a:p>
            </p:txBody>
          </p:sp>
          <p:sp>
            <p:nvSpPr>
              <p:cNvPr id="898" name="Google Shape;898;p33"/>
              <p:cNvSpPr/>
              <p:nvPr/>
            </p:nvSpPr>
            <p:spPr>
              <a:xfrm rot="10800000" flipH="1">
                <a:off x="4524960" y="6896451"/>
                <a:ext cx="121494" cy="123050"/>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mn-lt"/>
                  <a:ea typeface="+mn-ea"/>
                  <a:cs typeface="+mn-ea"/>
                  <a:sym typeface="+mn-lt"/>
                </a:endParaRPr>
              </a:p>
            </p:txBody>
          </p:sp>
          <p:sp>
            <p:nvSpPr>
              <p:cNvPr id="899" name="Google Shape;899;p33"/>
              <p:cNvSpPr/>
              <p:nvPr/>
            </p:nvSpPr>
            <p:spPr>
              <a:xfrm rot="10800000" flipH="1">
                <a:off x="4524960" y="5602075"/>
                <a:ext cx="121494" cy="121494"/>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mn-lt"/>
                  <a:ea typeface="+mn-ea"/>
                  <a:cs typeface="+mn-ea"/>
                  <a:sym typeface="+mn-lt"/>
                </a:endParaRPr>
              </a:p>
            </p:txBody>
          </p:sp>
          <p:sp>
            <p:nvSpPr>
              <p:cNvPr id="900" name="Google Shape;900;p33"/>
              <p:cNvSpPr/>
              <p:nvPr/>
            </p:nvSpPr>
            <p:spPr>
              <a:xfrm rot="10800000" flipH="1">
                <a:off x="3454883" y="6436953"/>
                <a:ext cx="121494" cy="132398"/>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mn-lt"/>
                  <a:ea typeface="+mn-ea"/>
                  <a:cs typeface="+mn-ea"/>
                  <a:sym typeface="+mn-lt"/>
                </a:endParaRPr>
              </a:p>
            </p:txBody>
          </p:sp>
          <p:sp>
            <p:nvSpPr>
              <p:cNvPr id="901" name="Google Shape;901;p33"/>
              <p:cNvSpPr/>
              <p:nvPr/>
            </p:nvSpPr>
            <p:spPr>
              <a:xfrm rot="10800000" flipH="1">
                <a:off x="6392534" y="6108299"/>
                <a:ext cx="121494" cy="123050"/>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mn-lt"/>
                  <a:ea typeface="+mn-ea"/>
                  <a:cs typeface="+mn-ea"/>
                  <a:sym typeface="+mn-lt"/>
                </a:endParaRPr>
              </a:p>
            </p:txBody>
          </p:sp>
          <p:sp>
            <p:nvSpPr>
              <p:cNvPr id="902" name="Google Shape;902;p33"/>
              <p:cNvSpPr/>
              <p:nvPr/>
            </p:nvSpPr>
            <p:spPr>
              <a:xfrm rot="10800000" flipH="1">
                <a:off x="7227412" y="5489926"/>
                <a:ext cx="121494" cy="121494"/>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mn-lt"/>
                  <a:ea typeface="+mn-ea"/>
                  <a:cs typeface="+mn-ea"/>
                  <a:sym typeface="+mn-lt"/>
                </a:endParaRPr>
              </a:p>
            </p:txBody>
          </p:sp>
          <p:sp>
            <p:nvSpPr>
              <p:cNvPr id="903" name="Google Shape;903;p33"/>
              <p:cNvSpPr/>
              <p:nvPr/>
            </p:nvSpPr>
            <p:spPr>
              <a:xfrm rot="10800000" flipH="1">
                <a:off x="5875403" y="5254728"/>
                <a:ext cx="123050" cy="121494"/>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mn-lt"/>
                  <a:ea typeface="+mn-ea"/>
                  <a:cs typeface="+mn-ea"/>
                  <a:sym typeface="+mn-lt"/>
                </a:endParaRPr>
              </a:p>
            </p:txBody>
          </p:sp>
          <p:sp>
            <p:nvSpPr>
              <p:cNvPr id="904" name="Google Shape;904;p33"/>
              <p:cNvSpPr/>
              <p:nvPr/>
            </p:nvSpPr>
            <p:spPr>
              <a:xfrm rot="10800000" flipH="1">
                <a:off x="8381603" y="6250043"/>
                <a:ext cx="121494" cy="121494"/>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mn-lt"/>
                  <a:ea typeface="+mn-ea"/>
                  <a:cs typeface="+mn-ea"/>
                  <a:sym typeface="+mn-lt"/>
                </a:endParaRPr>
              </a:p>
            </p:txBody>
          </p:sp>
          <p:sp>
            <p:nvSpPr>
              <p:cNvPr id="905" name="Google Shape;905;p33"/>
              <p:cNvSpPr/>
              <p:nvPr/>
            </p:nvSpPr>
            <p:spPr>
              <a:xfrm rot="10800000" flipH="1">
                <a:off x="7528028" y="7882421"/>
                <a:ext cx="121494" cy="121494"/>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mn-lt"/>
                  <a:ea typeface="+mn-ea"/>
                  <a:cs typeface="+mn-ea"/>
                  <a:sym typeface="+mn-lt"/>
                </a:endParaRPr>
              </a:p>
            </p:txBody>
          </p:sp>
          <p:sp>
            <p:nvSpPr>
              <p:cNvPr id="906" name="Google Shape;906;p33"/>
              <p:cNvSpPr/>
              <p:nvPr/>
            </p:nvSpPr>
            <p:spPr>
              <a:xfrm rot="10800000" flipH="1">
                <a:off x="8728941" y="8558425"/>
                <a:ext cx="121494" cy="121494"/>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mn-lt"/>
                  <a:ea typeface="+mn-ea"/>
                  <a:cs typeface="+mn-ea"/>
                  <a:sym typeface="+mn-lt"/>
                </a:endParaRPr>
              </a:p>
            </p:txBody>
          </p:sp>
          <p:sp>
            <p:nvSpPr>
              <p:cNvPr id="907" name="Google Shape;907;p33"/>
              <p:cNvSpPr/>
              <p:nvPr/>
            </p:nvSpPr>
            <p:spPr>
              <a:xfrm rot="10800000" flipH="1">
                <a:off x="9085631" y="7357510"/>
                <a:ext cx="121494" cy="121494"/>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mn-lt"/>
                  <a:ea typeface="+mn-ea"/>
                  <a:cs typeface="+mn-ea"/>
                  <a:sym typeface="+mn-lt"/>
                </a:endParaRPr>
              </a:p>
            </p:txBody>
          </p:sp>
          <p:sp>
            <p:nvSpPr>
              <p:cNvPr id="908" name="Google Shape;908;p33"/>
              <p:cNvSpPr/>
              <p:nvPr/>
            </p:nvSpPr>
            <p:spPr>
              <a:xfrm rot="10800000" flipH="1">
                <a:off x="9330179" y="8782698"/>
                <a:ext cx="121494" cy="123050"/>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mn-lt"/>
                  <a:ea typeface="+mn-ea"/>
                  <a:cs typeface="+mn-ea"/>
                  <a:sym typeface="+mn-lt"/>
                </a:endParaRPr>
              </a:p>
            </p:txBody>
          </p:sp>
        </p:grpSp>
      </p:grpSp>
      <p:sp>
        <p:nvSpPr>
          <p:cNvPr id="909" name="Google Shape;909;p33"/>
          <p:cNvSpPr txBox="1"/>
          <p:nvPr/>
        </p:nvSpPr>
        <p:spPr>
          <a:xfrm>
            <a:off x="2075119" y="591854"/>
            <a:ext cx="4671260" cy="461665"/>
          </a:xfrm>
          <a:prstGeom prst="rect">
            <a:avLst/>
          </a:prstGeom>
          <a:noFill/>
          <a:ln>
            <a:noFill/>
          </a:ln>
        </p:spPr>
        <p:txBody>
          <a:bodyPr spcFirstLastPara="1" wrap="square" lIns="91425" tIns="45700" rIns="91425" bIns="45700" anchor="ctr" anchorCtr="0">
            <a:spAutoFit/>
          </a:bodyPr>
          <a:lstStyle/>
          <a:p>
            <a:r>
              <a:rPr lang="en-US" sz="2400" dirty="0">
                <a:solidFill>
                  <a:schemeClr val="lt1"/>
                </a:solidFill>
                <a:latin typeface="+mn-lt"/>
                <a:ea typeface="+mn-ea"/>
                <a:cs typeface="+mn-ea"/>
                <a:sym typeface="+mn-lt"/>
              </a:rPr>
              <a:t>Project Background &amp; Objectives </a:t>
            </a:r>
            <a:endParaRPr sz="2400" dirty="0">
              <a:solidFill>
                <a:schemeClr val="lt1"/>
              </a:solidFill>
              <a:latin typeface="+mn-lt"/>
              <a:ea typeface="+mn-ea"/>
              <a:cs typeface="+mn-ea"/>
              <a:sym typeface="+mn-lt"/>
            </a:endParaRPr>
          </a:p>
        </p:txBody>
      </p:sp>
      <p:pic>
        <p:nvPicPr>
          <p:cNvPr id="910" name="Google Shape;910;p33"/>
          <p:cNvPicPr preferRelativeResize="0"/>
          <p:nvPr/>
        </p:nvPicPr>
        <p:blipFill rotWithShape="1">
          <a:blip r:embed="rId4">
            <a:alphaModFix/>
          </a:blip>
          <a:srcRect/>
          <a:stretch/>
        </p:blipFill>
        <p:spPr>
          <a:xfrm>
            <a:off x="10243852" y="4132418"/>
            <a:ext cx="2592519" cy="2111965"/>
          </a:xfrm>
          <a:prstGeom prst="rect">
            <a:avLst/>
          </a:prstGeom>
          <a:noFill/>
          <a:ln>
            <a:noFill/>
          </a:ln>
        </p:spPr>
      </p:pic>
      <p:sp>
        <p:nvSpPr>
          <p:cNvPr id="911" name="Google Shape;911;p33"/>
          <p:cNvSpPr/>
          <p:nvPr/>
        </p:nvSpPr>
        <p:spPr>
          <a:xfrm>
            <a:off x="113448" y="2292886"/>
            <a:ext cx="184731" cy="369332"/>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mn-lt"/>
              <a:ea typeface="+mn-ea"/>
              <a:cs typeface="+mn-ea"/>
              <a:sym typeface="+mn-lt"/>
            </a:endParaRPr>
          </a:p>
        </p:txBody>
      </p:sp>
      <p:pic>
        <p:nvPicPr>
          <p:cNvPr id="912" name="Google Shape;912;p33" descr="男人微笑的看着前面&#10;&#10;描述已自动生成"/>
          <p:cNvPicPr preferRelativeResize="0"/>
          <p:nvPr/>
        </p:nvPicPr>
        <p:blipFill rotWithShape="1">
          <a:blip r:embed="rId5">
            <a:alphaModFix/>
          </a:blip>
          <a:srcRect/>
          <a:stretch/>
        </p:blipFill>
        <p:spPr>
          <a:xfrm>
            <a:off x="6777611" y="20395"/>
            <a:ext cx="4762500" cy="2028825"/>
          </a:xfrm>
          <a:prstGeom prst="rect">
            <a:avLst/>
          </a:prstGeom>
          <a:noFill/>
          <a:ln>
            <a:noFill/>
          </a:ln>
        </p:spPr>
      </p:pic>
      <p:sp>
        <p:nvSpPr>
          <p:cNvPr id="913" name="Google Shape;913;p33"/>
          <p:cNvSpPr txBox="1"/>
          <p:nvPr/>
        </p:nvSpPr>
        <p:spPr>
          <a:xfrm>
            <a:off x="355477" y="2174486"/>
            <a:ext cx="10033961" cy="3785611"/>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2400" b="1">
                <a:solidFill>
                  <a:schemeClr val="lt1"/>
                </a:solidFill>
                <a:latin typeface="+mn-lt"/>
                <a:ea typeface="+mn-ea"/>
                <a:cs typeface="+mn-ea"/>
                <a:sym typeface="+mn-lt"/>
              </a:rPr>
              <a:t>The concept of micro-expression was first proposed by Haggard and Isaacs in 1966. Unlike "traditional" facial expressions which can be consciously controlled, micro-expression is caused by psychological inhibition of unconscious contraction of lower muscles. The micro-expression has the characteristics of short duration (1/25 to 1/5s) and low action intensity, so it is difficult for humans to capture such information (recognition accuracy rate only 40%). But it is crucial that it can be used for lying detection, providing compelling evidence of lies. It can also be used in the treatment process by psychologists to accurately grasp patient's emotions to make a better diagnosis.</a:t>
            </a:r>
            <a:endParaRPr sz="2400" b="1">
              <a:solidFill>
                <a:schemeClr val="lt1"/>
              </a:solidFill>
              <a:latin typeface="+mn-lt"/>
              <a:ea typeface="+mn-ea"/>
              <a:cs typeface="+mn-ea"/>
              <a:sym typeface="+mn-lt"/>
            </a:endParaRPr>
          </a:p>
        </p:txBody>
      </p:sp>
      <p:sp>
        <p:nvSpPr>
          <p:cNvPr id="914" name="Google Shape;914;p33"/>
          <p:cNvSpPr txBox="1"/>
          <p:nvPr/>
        </p:nvSpPr>
        <p:spPr>
          <a:xfrm>
            <a:off x="202650" y="6244375"/>
            <a:ext cx="117867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dirty="0">
                <a:solidFill>
                  <a:schemeClr val="bg1"/>
                </a:solidFill>
                <a:latin typeface="+mn-lt"/>
                <a:ea typeface="+mn-ea"/>
                <a:cs typeface="+mn-ea"/>
                <a:sym typeface="+mn-lt"/>
              </a:rPr>
              <a:t>M. Verma, S. K. </a:t>
            </a:r>
            <a:r>
              <a:rPr lang="en-US" dirty="0" err="1">
                <a:solidFill>
                  <a:schemeClr val="bg1"/>
                </a:solidFill>
                <a:latin typeface="+mn-lt"/>
                <a:ea typeface="+mn-ea"/>
                <a:cs typeface="+mn-ea"/>
                <a:sym typeface="+mn-lt"/>
              </a:rPr>
              <a:t>Vipparthi</a:t>
            </a:r>
            <a:r>
              <a:rPr lang="en-US" dirty="0">
                <a:solidFill>
                  <a:schemeClr val="bg1"/>
                </a:solidFill>
                <a:latin typeface="+mn-lt"/>
                <a:ea typeface="+mn-ea"/>
                <a:cs typeface="+mn-ea"/>
                <a:sym typeface="+mn-lt"/>
              </a:rPr>
              <a:t>, G. Singh and S. </a:t>
            </a:r>
            <a:r>
              <a:rPr lang="en-US" dirty="0" err="1">
                <a:solidFill>
                  <a:schemeClr val="bg1"/>
                </a:solidFill>
                <a:latin typeface="+mn-lt"/>
                <a:ea typeface="+mn-ea"/>
                <a:cs typeface="+mn-ea"/>
                <a:sym typeface="+mn-lt"/>
              </a:rPr>
              <a:t>Murala</a:t>
            </a:r>
            <a:r>
              <a:rPr lang="en-US" dirty="0">
                <a:solidFill>
                  <a:schemeClr val="bg1"/>
                </a:solidFill>
                <a:latin typeface="+mn-lt"/>
                <a:ea typeface="+mn-ea"/>
                <a:cs typeface="+mn-ea"/>
                <a:sym typeface="+mn-lt"/>
              </a:rPr>
              <a:t>, "</a:t>
            </a:r>
            <a:r>
              <a:rPr lang="en-US" dirty="0" err="1">
                <a:solidFill>
                  <a:schemeClr val="bg1"/>
                </a:solidFill>
                <a:latin typeface="+mn-lt"/>
                <a:ea typeface="+mn-ea"/>
                <a:cs typeface="+mn-ea"/>
                <a:sym typeface="+mn-lt"/>
              </a:rPr>
              <a:t>LEARNet</a:t>
            </a:r>
            <a:r>
              <a:rPr lang="en-US" dirty="0">
                <a:solidFill>
                  <a:schemeClr val="bg1"/>
                </a:solidFill>
                <a:latin typeface="+mn-lt"/>
                <a:ea typeface="+mn-ea"/>
                <a:cs typeface="+mn-ea"/>
                <a:sym typeface="+mn-lt"/>
              </a:rPr>
              <a:t>: Dynamic Imaging Network for Micro Expression Recognition," in IEEE Transactions on Image Processing, vol. 29, pp. 1618-1627, 2020</a:t>
            </a:r>
            <a:endParaRPr dirty="0">
              <a:solidFill>
                <a:schemeClr val="bg1"/>
              </a:solidFill>
              <a:latin typeface="+mn-lt"/>
              <a:ea typeface="+mn-ea"/>
              <a:cs typeface="+mn-ea"/>
              <a:sym typeface="+mn-lt"/>
            </a:endParaRPr>
          </a:p>
        </p:txBody>
      </p:sp>
    </p:spTree>
  </p:cSld>
  <p:clrMapOvr>
    <a:masterClrMapping/>
  </p:clrMapOvr>
  <p:transition spd="slow" advTm="38386">
    <p:fade thruBlk="1"/>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18"/>
        <p:cNvGrpSpPr/>
        <p:nvPr/>
      </p:nvGrpSpPr>
      <p:grpSpPr>
        <a:xfrm>
          <a:off x="0" y="0"/>
          <a:ext cx="0" cy="0"/>
          <a:chOff x="0" y="0"/>
          <a:chExt cx="0" cy="0"/>
        </a:xfrm>
      </p:grpSpPr>
      <p:grpSp>
        <p:nvGrpSpPr>
          <p:cNvPr id="919" name="Google Shape;919;p34"/>
          <p:cNvGrpSpPr/>
          <p:nvPr/>
        </p:nvGrpSpPr>
        <p:grpSpPr>
          <a:xfrm>
            <a:off x="62473" y="-109914"/>
            <a:ext cx="1865205" cy="1865202"/>
            <a:chOff x="5772789" y="883375"/>
            <a:chExt cx="2746188" cy="2746182"/>
          </a:xfrm>
        </p:grpSpPr>
        <p:grpSp>
          <p:nvGrpSpPr>
            <p:cNvPr id="920" name="Google Shape;920;p34"/>
            <p:cNvGrpSpPr/>
            <p:nvPr/>
          </p:nvGrpSpPr>
          <p:grpSpPr>
            <a:xfrm>
              <a:off x="5839892" y="1318712"/>
              <a:ext cx="2553173" cy="1880182"/>
              <a:chOff x="5839892" y="1318712"/>
              <a:chExt cx="2553173" cy="1880182"/>
            </a:xfrm>
          </p:grpSpPr>
          <p:sp>
            <p:nvSpPr>
              <p:cNvPr id="921" name="Google Shape;921;p34"/>
              <p:cNvSpPr/>
              <p:nvPr/>
            </p:nvSpPr>
            <p:spPr>
              <a:xfrm>
                <a:off x="6217335" y="1318712"/>
                <a:ext cx="1857844" cy="1880182"/>
              </a:xfrm>
              <a:prstGeom prst="ellipse">
                <a:avLst/>
              </a:prstGeom>
              <a:blipFill rotWithShape="1">
                <a:blip r:embed="rId3">
                  <a:alphaModFix/>
                </a:blip>
                <a:stretch>
                  <a:fillRect/>
                </a:stretch>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n-lt"/>
                  <a:ea typeface="+mn-ea"/>
                  <a:cs typeface="+mn-ea"/>
                  <a:sym typeface="+mn-lt"/>
                </a:endParaRPr>
              </a:p>
            </p:txBody>
          </p:sp>
          <p:sp>
            <p:nvSpPr>
              <p:cNvPr id="922" name="Google Shape;922;p34"/>
              <p:cNvSpPr txBox="1"/>
              <p:nvPr/>
            </p:nvSpPr>
            <p:spPr>
              <a:xfrm>
                <a:off x="6525663" y="1740542"/>
                <a:ext cx="1199337" cy="1132867"/>
              </a:xfrm>
              <a:prstGeom prst="rect">
                <a:avLst/>
              </a:prstGeom>
              <a:no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endParaRPr sz="4400">
                  <a:solidFill>
                    <a:schemeClr val="lt1"/>
                  </a:solidFill>
                  <a:latin typeface="+mn-lt"/>
                  <a:ea typeface="+mn-ea"/>
                  <a:cs typeface="+mn-ea"/>
                  <a:sym typeface="+mn-lt"/>
                </a:endParaRPr>
              </a:p>
            </p:txBody>
          </p:sp>
          <p:sp>
            <p:nvSpPr>
              <p:cNvPr id="923" name="Google Shape;923;p34"/>
              <p:cNvSpPr/>
              <p:nvPr/>
            </p:nvSpPr>
            <p:spPr>
              <a:xfrm rot="-925728">
                <a:off x="5847841" y="2140194"/>
                <a:ext cx="2537275" cy="403461"/>
              </a:xfrm>
              <a:custGeom>
                <a:avLst/>
                <a:gdLst/>
                <a:ahLst/>
                <a:cxnLst/>
                <a:rect l="l" t="t" r="r" b="b"/>
                <a:pathLst>
                  <a:path w="2336800" h="308906" extrusionOk="0">
                    <a:moveTo>
                      <a:pt x="2069995" y="55099"/>
                    </a:moveTo>
                    <a:cubicBezTo>
                      <a:pt x="2141428" y="66591"/>
                      <a:pt x="2200638" y="79473"/>
                      <a:pt x="2244982" y="93392"/>
                    </a:cubicBezTo>
                    <a:cubicBezTo>
                      <a:pt x="2304106" y="111952"/>
                      <a:pt x="2336800" y="132357"/>
                      <a:pt x="2336800" y="153776"/>
                    </a:cubicBezTo>
                    <a:cubicBezTo>
                      <a:pt x="2336801" y="239452"/>
                      <a:pt x="1813690" y="308906"/>
                      <a:pt x="1168400" y="308906"/>
                    </a:cubicBezTo>
                    <a:cubicBezTo>
                      <a:pt x="523110" y="308906"/>
                      <a:pt x="1" y="239452"/>
                      <a:pt x="0" y="153776"/>
                    </a:cubicBezTo>
                    <a:cubicBezTo>
                      <a:pt x="0" y="110938"/>
                      <a:pt x="126981" y="38171"/>
                      <a:pt x="372247" y="0"/>
                    </a:cubicBezTo>
                  </a:path>
                </a:pathLst>
              </a:custGeom>
              <a:noFill/>
              <a:ln w="12700" cap="flat" cmpd="sng">
                <a:solidFill>
                  <a:srgbClr val="CCA4AE"/>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n-lt"/>
                  <a:ea typeface="+mn-ea"/>
                  <a:cs typeface="+mn-ea"/>
                  <a:sym typeface="+mn-lt"/>
                </a:endParaRPr>
              </a:p>
            </p:txBody>
          </p:sp>
        </p:grpSp>
        <p:grpSp>
          <p:nvGrpSpPr>
            <p:cNvPr id="924" name="Google Shape;924;p34"/>
            <p:cNvGrpSpPr/>
            <p:nvPr/>
          </p:nvGrpSpPr>
          <p:grpSpPr>
            <a:xfrm rot="3600000">
              <a:off x="6140713" y="1251289"/>
              <a:ext cx="2010340" cy="2010354"/>
              <a:chOff x="2722806" y="5254728"/>
              <a:chExt cx="6728867" cy="6728889"/>
            </a:xfrm>
          </p:grpSpPr>
          <p:sp>
            <p:nvSpPr>
              <p:cNvPr id="925" name="Google Shape;925;p34"/>
              <p:cNvSpPr/>
              <p:nvPr/>
            </p:nvSpPr>
            <p:spPr>
              <a:xfrm rot="10800000" flipH="1">
                <a:off x="2778880" y="5320147"/>
                <a:ext cx="6607380" cy="6598050"/>
              </a:xfrm>
              <a:custGeom>
                <a:avLst/>
                <a:gdLst/>
                <a:ahLst/>
                <a:cxnLst/>
                <a:rect l="l" t="t" r="r" b="b"/>
                <a:pathLst>
                  <a:path w="4242" h="4236" extrusionOk="0">
                    <a:moveTo>
                      <a:pt x="3633" y="3603"/>
                    </a:moveTo>
                    <a:lnTo>
                      <a:pt x="2892" y="4091"/>
                    </a:lnTo>
                    <a:lnTo>
                      <a:pt x="2019" y="4236"/>
                    </a:lnTo>
                    <a:lnTo>
                      <a:pt x="1157" y="4013"/>
                    </a:lnTo>
                    <a:lnTo>
                      <a:pt x="464" y="3459"/>
                    </a:lnTo>
                    <a:lnTo>
                      <a:pt x="54" y="2675"/>
                    </a:lnTo>
                    <a:lnTo>
                      <a:pt x="0" y="1790"/>
                    </a:lnTo>
                    <a:lnTo>
                      <a:pt x="313" y="958"/>
                    </a:lnTo>
                    <a:lnTo>
                      <a:pt x="934" y="325"/>
                    </a:lnTo>
                    <a:lnTo>
                      <a:pt x="1759" y="0"/>
                    </a:lnTo>
                    <a:lnTo>
                      <a:pt x="2651" y="36"/>
                    </a:lnTo>
                    <a:lnTo>
                      <a:pt x="3440" y="434"/>
                    </a:lnTo>
                    <a:lnTo>
                      <a:pt x="4007" y="1121"/>
                    </a:lnTo>
                    <a:lnTo>
                      <a:pt x="4242" y="1976"/>
                    </a:lnTo>
                    <a:lnTo>
                      <a:pt x="4109" y="2850"/>
                    </a:lnTo>
                    <a:lnTo>
                      <a:pt x="3633" y="3603"/>
                    </a:lnTo>
                    <a:close/>
                  </a:path>
                </a:pathLst>
              </a:custGeom>
              <a:no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mn-lt"/>
                  <a:ea typeface="+mn-ea"/>
                  <a:cs typeface="+mn-ea"/>
                  <a:sym typeface="+mn-lt"/>
                </a:endParaRPr>
              </a:p>
            </p:txBody>
          </p:sp>
          <p:cxnSp>
            <p:nvCxnSpPr>
              <p:cNvPr id="926" name="Google Shape;926;p34"/>
              <p:cNvCxnSpPr/>
              <p:nvPr/>
            </p:nvCxnSpPr>
            <p:spPr>
              <a:xfrm>
                <a:off x="4233687" y="11411970"/>
                <a:ext cx="2674416" cy="450150"/>
              </a:xfrm>
              <a:prstGeom prst="straightConnector1">
                <a:avLst/>
              </a:prstGeom>
              <a:noFill/>
              <a:ln w="9525" cap="flat" cmpd="sng">
                <a:solidFill>
                  <a:srgbClr val="A4545D">
                    <a:alpha val="33725"/>
                  </a:srgbClr>
                </a:solidFill>
                <a:prstDash val="solid"/>
                <a:miter lim="800000"/>
                <a:headEnd type="none" w="sm" len="sm"/>
                <a:tailEnd type="none" w="sm" len="sm"/>
              </a:ln>
            </p:spPr>
          </p:cxnSp>
          <p:cxnSp>
            <p:nvCxnSpPr>
              <p:cNvPr id="927" name="Google Shape;927;p34"/>
              <p:cNvCxnSpPr/>
              <p:nvPr/>
            </p:nvCxnSpPr>
            <p:spPr>
              <a:xfrm rot="10800000" flipH="1">
                <a:off x="6908106" y="10172114"/>
                <a:ext cx="2112119" cy="1690013"/>
              </a:xfrm>
              <a:prstGeom prst="straightConnector1">
                <a:avLst/>
              </a:prstGeom>
              <a:noFill/>
              <a:ln w="9525" cap="flat" cmpd="sng">
                <a:solidFill>
                  <a:srgbClr val="A4545D">
                    <a:alpha val="33725"/>
                  </a:srgbClr>
                </a:solidFill>
                <a:prstDash val="solid"/>
                <a:miter lim="800000"/>
                <a:headEnd type="none" w="sm" len="sm"/>
                <a:tailEnd type="none" w="sm" len="sm"/>
              </a:ln>
            </p:spPr>
          </p:cxnSp>
          <p:cxnSp>
            <p:nvCxnSpPr>
              <p:cNvPr id="928" name="Google Shape;928;p34"/>
              <p:cNvCxnSpPr/>
              <p:nvPr/>
            </p:nvCxnSpPr>
            <p:spPr>
              <a:xfrm rot="10800000">
                <a:off x="8437680" y="6306114"/>
                <a:ext cx="582548" cy="3865993"/>
              </a:xfrm>
              <a:prstGeom prst="straightConnector1">
                <a:avLst/>
              </a:prstGeom>
              <a:noFill/>
              <a:ln w="9525" cap="flat" cmpd="sng">
                <a:solidFill>
                  <a:srgbClr val="A4545D">
                    <a:alpha val="33725"/>
                  </a:srgbClr>
                </a:solidFill>
                <a:prstDash val="solid"/>
                <a:miter lim="800000"/>
                <a:headEnd type="none" w="sm" len="sm"/>
                <a:tailEnd type="none" w="sm" len="sm"/>
              </a:ln>
            </p:spPr>
          </p:cxnSp>
          <p:cxnSp>
            <p:nvCxnSpPr>
              <p:cNvPr id="929" name="Google Shape;929;p34"/>
              <p:cNvCxnSpPr/>
              <p:nvPr/>
            </p:nvCxnSpPr>
            <p:spPr>
              <a:xfrm>
                <a:off x="5923692" y="5320147"/>
                <a:ext cx="524913" cy="844226"/>
              </a:xfrm>
              <a:prstGeom prst="straightConnector1">
                <a:avLst/>
              </a:prstGeom>
              <a:noFill/>
              <a:ln w="9525" cap="flat" cmpd="sng">
                <a:solidFill>
                  <a:srgbClr val="A4545D">
                    <a:alpha val="33725"/>
                  </a:srgbClr>
                </a:solidFill>
                <a:prstDash val="solid"/>
                <a:miter lim="800000"/>
                <a:headEnd type="none" w="sm" len="sm"/>
                <a:tailEnd type="none" w="sm" len="sm"/>
              </a:ln>
            </p:spPr>
          </p:cxnSp>
          <p:cxnSp>
            <p:nvCxnSpPr>
              <p:cNvPr id="930" name="Google Shape;930;p34"/>
              <p:cNvCxnSpPr/>
              <p:nvPr/>
            </p:nvCxnSpPr>
            <p:spPr>
              <a:xfrm>
                <a:off x="6448609" y="6164374"/>
                <a:ext cx="1989071" cy="141744"/>
              </a:xfrm>
              <a:prstGeom prst="straightConnector1">
                <a:avLst/>
              </a:prstGeom>
              <a:noFill/>
              <a:ln w="9525" cap="flat" cmpd="sng">
                <a:solidFill>
                  <a:srgbClr val="A4545D">
                    <a:alpha val="33725"/>
                  </a:srgbClr>
                </a:solidFill>
                <a:prstDash val="solid"/>
                <a:miter lim="800000"/>
                <a:headEnd type="none" w="sm" len="sm"/>
                <a:tailEnd type="none" w="sm" len="sm"/>
              </a:ln>
            </p:spPr>
          </p:cxnSp>
          <p:cxnSp>
            <p:nvCxnSpPr>
              <p:cNvPr id="931" name="Google Shape;931;p34"/>
              <p:cNvCxnSpPr/>
              <p:nvPr/>
            </p:nvCxnSpPr>
            <p:spPr>
              <a:xfrm rot="10800000" flipH="1">
                <a:off x="6448609" y="5546001"/>
                <a:ext cx="834881" cy="618373"/>
              </a:xfrm>
              <a:prstGeom prst="straightConnector1">
                <a:avLst/>
              </a:prstGeom>
              <a:noFill/>
              <a:ln w="9525" cap="flat" cmpd="sng">
                <a:solidFill>
                  <a:srgbClr val="A4545D">
                    <a:alpha val="33725"/>
                  </a:srgbClr>
                </a:solidFill>
                <a:prstDash val="solid"/>
                <a:miter lim="800000"/>
                <a:headEnd type="none" w="sm" len="sm"/>
                <a:tailEnd type="none" w="sm" len="sm"/>
              </a:ln>
            </p:spPr>
          </p:cxnSp>
          <p:cxnSp>
            <p:nvCxnSpPr>
              <p:cNvPr id="932" name="Google Shape;932;p34"/>
              <p:cNvCxnSpPr/>
              <p:nvPr/>
            </p:nvCxnSpPr>
            <p:spPr>
              <a:xfrm rot="10800000">
                <a:off x="4581038" y="5667494"/>
                <a:ext cx="1867577" cy="496879"/>
              </a:xfrm>
              <a:prstGeom prst="straightConnector1">
                <a:avLst/>
              </a:prstGeom>
              <a:noFill/>
              <a:ln w="9525" cap="flat" cmpd="sng">
                <a:solidFill>
                  <a:srgbClr val="A4545D">
                    <a:alpha val="33725"/>
                  </a:srgbClr>
                </a:solidFill>
                <a:prstDash val="solid"/>
                <a:miter lim="800000"/>
                <a:headEnd type="none" w="sm" len="sm"/>
                <a:tailEnd type="none" w="sm" len="sm"/>
              </a:ln>
            </p:spPr>
          </p:cxnSp>
          <p:cxnSp>
            <p:nvCxnSpPr>
              <p:cNvPr id="933" name="Google Shape;933;p34"/>
              <p:cNvCxnSpPr/>
              <p:nvPr/>
            </p:nvCxnSpPr>
            <p:spPr>
              <a:xfrm flipH="1">
                <a:off x="2862994" y="5667494"/>
                <a:ext cx="1718044" cy="2084085"/>
              </a:xfrm>
              <a:prstGeom prst="straightConnector1">
                <a:avLst/>
              </a:prstGeom>
              <a:noFill/>
              <a:ln w="9525" cap="flat" cmpd="sng">
                <a:solidFill>
                  <a:srgbClr val="A4545D">
                    <a:alpha val="33725"/>
                  </a:srgbClr>
                </a:solidFill>
                <a:prstDash val="solid"/>
                <a:miter lim="800000"/>
                <a:headEnd type="none" w="sm" len="sm"/>
                <a:tailEnd type="none" w="sm" len="sm"/>
              </a:ln>
            </p:spPr>
          </p:cxnSp>
          <p:cxnSp>
            <p:nvCxnSpPr>
              <p:cNvPr id="934" name="Google Shape;934;p34"/>
              <p:cNvCxnSpPr/>
              <p:nvPr/>
            </p:nvCxnSpPr>
            <p:spPr>
              <a:xfrm>
                <a:off x="2862994" y="7751583"/>
                <a:ext cx="1370699" cy="3660393"/>
              </a:xfrm>
              <a:prstGeom prst="straightConnector1">
                <a:avLst/>
              </a:prstGeom>
              <a:noFill/>
              <a:ln w="9525" cap="flat" cmpd="sng">
                <a:solidFill>
                  <a:srgbClr val="A4545D">
                    <a:alpha val="33725"/>
                  </a:srgbClr>
                </a:solidFill>
                <a:prstDash val="solid"/>
                <a:miter lim="800000"/>
                <a:headEnd type="none" w="sm" len="sm"/>
                <a:tailEnd type="none" w="sm" len="sm"/>
              </a:ln>
            </p:spPr>
          </p:cxnSp>
          <p:cxnSp>
            <p:nvCxnSpPr>
              <p:cNvPr id="935" name="Google Shape;935;p34"/>
              <p:cNvCxnSpPr/>
              <p:nvPr/>
            </p:nvCxnSpPr>
            <p:spPr>
              <a:xfrm rot="10800000">
                <a:off x="8785019" y="8623845"/>
                <a:ext cx="601238" cy="216508"/>
              </a:xfrm>
              <a:prstGeom prst="straightConnector1">
                <a:avLst/>
              </a:prstGeom>
              <a:noFill/>
              <a:ln w="9525" cap="flat" cmpd="sng">
                <a:solidFill>
                  <a:srgbClr val="A4545D">
                    <a:alpha val="33725"/>
                  </a:srgbClr>
                </a:solidFill>
                <a:prstDash val="solid"/>
                <a:miter lim="800000"/>
                <a:headEnd type="none" w="sm" len="sm"/>
                <a:tailEnd type="none" w="sm" len="sm"/>
              </a:ln>
            </p:spPr>
          </p:cxnSp>
          <p:cxnSp>
            <p:nvCxnSpPr>
              <p:cNvPr id="936" name="Google Shape;936;p34"/>
              <p:cNvCxnSpPr/>
              <p:nvPr/>
            </p:nvCxnSpPr>
            <p:spPr>
              <a:xfrm rot="10800000" flipH="1">
                <a:off x="8785019" y="7413578"/>
                <a:ext cx="356690" cy="1210267"/>
              </a:xfrm>
              <a:prstGeom prst="straightConnector1">
                <a:avLst/>
              </a:prstGeom>
              <a:noFill/>
              <a:ln w="9525" cap="flat" cmpd="sng">
                <a:solidFill>
                  <a:srgbClr val="A4545D">
                    <a:alpha val="33725"/>
                  </a:srgbClr>
                </a:solidFill>
                <a:prstDash val="solid"/>
                <a:miter lim="800000"/>
                <a:headEnd type="none" w="sm" len="sm"/>
                <a:tailEnd type="none" w="sm" len="sm"/>
              </a:ln>
            </p:spPr>
          </p:cxnSp>
          <p:cxnSp>
            <p:nvCxnSpPr>
              <p:cNvPr id="937" name="Google Shape;937;p34"/>
              <p:cNvCxnSpPr/>
              <p:nvPr/>
            </p:nvCxnSpPr>
            <p:spPr>
              <a:xfrm rot="10800000" flipH="1">
                <a:off x="3266410" y="9496110"/>
                <a:ext cx="253890" cy="929896"/>
              </a:xfrm>
              <a:prstGeom prst="straightConnector1">
                <a:avLst/>
              </a:prstGeom>
              <a:noFill/>
              <a:ln w="9525" cap="flat" cmpd="sng">
                <a:solidFill>
                  <a:srgbClr val="A4545D">
                    <a:alpha val="33725"/>
                  </a:srgbClr>
                </a:solidFill>
                <a:prstDash val="solid"/>
                <a:miter lim="800000"/>
                <a:headEnd type="none" w="sm" len="sm"/>
                <a:tailEnd type="none" w="sm" len="sm"/>
              </a:ln>
            </p:spPr>
          </p:cxnSp>
          <p:cxnSp>
            <p:nvCxnSpPr>
              <p:cNvPr id="938" name="Google Shape;938;p34"/>
              <p:cNvCxnSpPr/>
              <p:nvPr/>
            </p:nvCxnSpPr>
            <p:spPr>
              <a:xfrm rot="10800000">
                <a:off x="2778880" y="9130070"/>
                <a:ext cx="741423" cy="366041"/>
              </a:xfrm>
              <a:prstGeom prst="straightConnector1">
                <a:avLst/>
              </a:prstGeom>
              <a:noFill/>
              <a:ln w="9525" cap="flat" cmpd="sng">
                <a:solidFill>
                  <a:srgbClr val="A4545D">
                    <a:alpha val="33725"/>
                  </a:srgbClr>
                </a:solidFill>
                <a:prstDash val="solid"/>
                <a:miter lim="800000"/>
                <a:headEnd type="none" w="sm" len="sm"/>
                <a:tailEnd type="none" w="sm" len="sm"/>
              </a:ln>
            </p:spPr>
          </p:cxnSp>
          <p:cxnSp>
            <p:nvCxnSpPr>
              <p:cNvPr id="939" name="Google Shape;939;p34"/>
              <p:cNvCxnSpPr/>
              <p:nvPr/>
            </p:nvCxnSpPr>
            <p:spPr>
              <a:xfrm rot="10800000" flipH="1">
                <a:off x="4233687" y="10172114"/>
                <a:ext cx="4786531" cy="1239862"/>
              </a:xfrm>
              <a:prstGeom prst="straightConnector1">
                <a:avLst/>
              </a:prstGeom>
              <a:noFill/>
              <a:ln w="9525" cap="flat" cmpd="sng">
                <a:solidFill>
                  <a:srgbClr val="A4545D">
                    <a:alpha val="33725"/>
                  </a:srgbClr>
                </a:solidFill>
                <a:prstDash val="solid"/>
                <a:miter lim="800000"/>
                <a:headEnd type="none" w="sm" len="sm"/>
                <a:tailEnd type="none" w="sm" len="sm"/>
              </a:ln>
            </p:spPr>
          </p:cxnSp>
          <p:cxnSp>
            <p:nvCxnSpPr>
              <p:cNvPr id="940" name="Google Shape;940;p34"/>
              <p:cNvCxnSpPr/>
              <p:nvPr/>
            </p:nvCxnSpPr>
            <p:spPr>
              <a:xfrm flipH="1">
                <a:off x="7584106" y="6306114"/>
                <a:ext cx="853571" cy="1632379"/>
              </a:xfrm>
              <a:prstGeom prst="straightConnector1">
                <a:avLst/>
              </a:prstGeom>
              <a:noFill/>
              <a:ln w="9525" cap="flat" cmpd="sng">
                <a:solidFill>
                  <a:srgbClr val="A4545D">
                    <a:alpha val="33725"/>
                  </a:srgbClr>
                </a:solidFill>
                <a:prstDash val="solid"/>
                <a:miter lim="800000"/>
                <a:headEnd type="none" w="sm" len="sm"/>
                <a:tailEnd type="none" w="sm" len="sm"/>
              </a:ln>
            </p:spPr>
          </p:cxnSp>
          <p:cxnSp>
            <p:nvCxnSpPr>
              <p:cNvPr id="941" name="Google Shape;941;p34"/>
              <p:cNvCxnSpPr/>
              <p:nvPr/>
            </p:nvCxnSpPr>
            <p:spPr>
              <a:xfrm>
                <a:off x="4581038" y="5667494"/>
                <a:ext cx="0" cy="1295933"/>
              </a:xfrm>
              <a:prstGeom prst="straightConnector1">
                <a:avLst/>
              </a:prstGeom>
              <a:noFill/>
              <a:ln w="9525" cap="flat" cmpd="sng">
                <a:solidFill>
                  <a:srgbClr val="A4545D">
                    <a:alpha val="33725"/>
                  </a:srgbClr>
                </a:solidFill>
                <a:prstDash val="solid"/>
                <a:miter lim="800000"/>
                <a:headEnd type="none" w="sm" len="sm"/>
                <a:tailEnd type="none" w="sm" len="sm"/>
              </a:ln>
            </p:spPr>
          </p:cxnSp>
          <p:cxnSp>
            <p:nvCxnSpPr>
              <p:cNvPr id="942" name="Google Shape;942;p34"/>
              <p:cNvCxnSpPr/>
              <p:nvPr/>
            </p:nvCxnSpPr>
            <p:spPr>
              <a:xfrm rot="10800000" flipH="1">
                <a:off x="2862994" y="6963428"/>
                <a:ext cx="1718044" cy="788152"/>
              </a:xfrm>
              <a:prstGeom prst="straightConnector1">
                <a:avLst/>
              </a:prstGeom>
              <a:noFill/>
              <a:ln w="9525" cap="flat" cmpd="sng">
                <a:solidFill>
                  <a:srgbClr val="A4545D">
                    <a:alpha val="33725"/>
                  </a:srgbClr>
                </a:solidFill>
                <a:prstDash val="solid"/>
                <a:miter lim="800000"/>
                <a:headEnd type="none" w="sm" len="sm"/>
                <a:tailEnd type="none" w="sm" len="sm"/>
              </a:ln>
            </p:spPr>
          </p:cxnSp>
          <p:cxnSp>
            <p:nvCxnSpPr>
              <p:cNvPr id="943" name="Google Shape;943;p34"/>
              <p:cNvCxnSpPr/>
              <p:nvPr/>
            </p:nvCxnSpPr>
            <p:spPr>
              <a:xfrm>
                <a:off x="6504680" y="6173716"/>
                <a:ext cx="1079422" cy="1764774"/>
              </a:xfrm>
              <a:prstGeom prst="straightConnector1">
                <a:avLst/>
              </a:prstGeom>
              <a:noFill/>
              <a:ln w="9525" cap="flat" cmpd="sng">
                <a:solidFill>
                  <a:srgbClr val="A4545D">
                    <a:alpha val="33725"/>
                  </a:srgbClr>
                </a:solidFill>
                <a:prstDash val="solid"/>
                <a:miter lim="800000"/>
                <a:headEnd type="none" w="sm" len="sm"/>
                <a:tailEnd type="none" w="sm" len="sm"/>
              </a:ln>
            </p:spPr>
          </p:cxnSp>
          <p:cxnSp>
            <p:nvCxnSpPr>
              <p:cNvPr id="944" name="Google Shape;944;p34"/>
              <p:cNvCxnSpPr/>
              <p:nvPr/>
            </p:nvCxnSpPr>
            <p:spPr>
              <a:xfrm>
                <a:off x="7584106" y="7938496"/>
                <a:ext cx="1200916" cy="685352"/>
              </a:xfrm>
              <a:prstGeom prst="straightConnector1">
                <a:avLst/>
              </a:prstGeom>
              <a:noFill/>
              <a:ln w="9525" cap="flat" cmpd="sng">
                <a:solidFill>
                  <a:srgbClr val="A4545D">
                    <a:alpha val="33725"/>
                  </a:srgbClr>
                </a:solidFill>
                <a:prstDash val="solid"/>
                <a:miter lim="800000"/>
                <a:headEnd type="none" w="sm" len="sm"/>
                <a:tailEnd type="none" w="sm" len="sm"/>
              </a:ln>
            </p:spPr>
          </p:cxnSp>
          <p:cxnSp>
            <p:nvCxnSpPr>
              <p:cNvPr id="945" name="Google Shape;945;p34"/>
              <p:cNvCxnSpPr/>
              <p:nvPr/>
            </p:nvCxnSpPr>
            <p:spPr>
              <a:xfrm>
                <a:off x="7584106" y="7938496"/>
                <a:ext cx="1436116" cy="2233618"/>
              </a:xfrm>
              <a:prstGeom prst="straightConnector1">
                <a:avLst/>
              </a:prstGeom>
              <a:noFill/>
              <a:ln w="9525" cap="flat" cmpd="sng">
                <a:solidFill>
                  <a:srgbClr val="A4545D">
                    <a:alpha val="33725"/>
                  </a:srgbClr>
                </a:solidFill>
                <a:prstDash val="solid"/>
                <a:miter lim="800000"/>
                <a:headEnd type="none" w="sm" len="sm"/>
                <a:tailEnd type="none" w="sm" len="sm"/>
              </a:ln>
            </p:spPr>
          </p:cxnSp>
          <p:cxnSp>
            <p:nvCxnSpPr>
              <p:cNvPr id="946" name="Google Shape;946;p34"/>
              <p:cNvCxnSpPr/>
              <p:nvPr/>
            </p:nvCxnSpPr>
            <p:spPr>
              <a:xfrm rot="10800000">
                <a:off x="5998460" y="10950921"/>
                <a:ext cx="909646" cy="911206"/>
              </a:xfrm>
              <a:prstGeom prst="straightConnector1">
                <a:avLst/>
              </a:prstGeom>
              <a:noFill/>
              <a:ln w="9525" cap="flat" cmpd="sng">
                <a:solidFill>
                  <a:srgbClr val="A4545D">
                    <a:alpha val="33725"/>
                  </a:srgbClr>
                </a:solidFill>
                <a:prstDash val="solid"/>
                <a:miter lim="800000"/>
                <a:headEnd type="none" w="sm" len="sm"/>
                <a:tailEnd type="none" w="sm" len="sm"/>
              </a:ln>
            </p:spPr>
          </p:cxnSp>
          <p:sp>
            <p:nvSpPr>
              <p:cNvPr id="947" name="Google Shape;947;p34"/>
              <p:cNvSpPr/>
              <p:nvPr/>
            </p:nvSpPr>
            <p:spPr>
              <a:xfrm rot="10800000" flipH="1">
                <a:off x="5443948" y="11862123"/>
                <a:ext cx="123050" cy="121494"/>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mn-lt"/>
                  <a:ea typeface="+mn-ea"/>
                  <a:cs typeface="+mn-ea"/>
                  <a:sym typeface="+mn-lt"/>
                </a:endParaRPr>
              </a:p>
            </p:txBody>
          </p:sp>
          <p:sp>
            <p:nvSpPr>
              <p:cNvPr id="948" name="Google Shape;948;p34"/>
              <p:cNvSpPr/>
              <p:nvPr/>
            </p:nvSpPr>
            <p:spPr>
              <a:xfrm rot="10800000" flipH="1">
                <a:off x="6842686" y="11796703"/>
                <a:ext cx="121494" cy="121494"/>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mn-lt"/>
                  <a:ea typeface="+mn-ea"/>
                  <a:cs typeface="+mn-ea"/>
                  <a:sym typeface="+mn-lt"/>
                </a:endParaRPr>
              </a:p>
            </p:txBody>
          </p:sp>
          <p:sp>
            <p:nvSpPr>
              <p:cNvPr id="949" name="Google Shape;949;p34"/>
              <p:cNvSpPr/>
              <p:nvPr/>
            </p:nvSpPr>
            <p:spPr>
              <a:xfrm rot="10800000" flipH="1">
                <a:off x="8127709" y="11158083"/>
                <a:ext cx="123050" cy="121494"/>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mn-lt"/>
                  <a:ea typeface="+mn-ea"/>
                  <a:cs typeface="+mn-ea"/>
                  <a:sym typeface="+mn-lt"/>
                </a:endParaRPr>
              </a:p>
            </p:txBody>
          </p:sp>
          <p:sp>
            <p:nvSpPr>
              <p:cNvPr id="950" name="Google Shape;950;p34"/>
              <p:cNvSpPr/>
              <p:nvPr/>
            </p:nvSpPr>
            <p:spPr>
              <a:xfrm rot="10800000" flipH="1">
                <a:off x="8954802" y="10116036"/>
                <a:ext cx="121494" cy="121494"/>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mn-lt"/>
                  <a:ea typeface="+mn-ea"/>
                  <a:cs typeface="+mn-ea"/>
                  <a:sym typeface="+mn-lt"/>
                </a:endParaRPr>
              </a:p>
            </p:txBody>
          </p:sp>
          <p:sp>
            <p:nvSpPr>
              <p:cNvPr id="951" name="Google Shape;951;p34"/>
              <p:cNvSpPr/>
              <p:nvPr/>
            </p:nvSpPr>
            <p:spPr>
              <a:xfrm rot="10800000" flipH="1">
                <a:off x="5942382" y="10894843"/>
                <a:ext cx="121494" cy="121494"/>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mn-lt"/>
                  <a:ea typeface="+mn-ea"/>
                  <a:cs typeface="+mn-ea"/>
                  <a:sym typeface="+mn-lt"/>
                </a:endParaRPr>
              </a:p>
            </p:txBody>
          </p:sp>
          <p:sp>
            <p:nvSpPr>
              <p:cNvPr id="952" name="Google Shape;952;p34"/>
              <p:cNvSpPr/>
              <p:nvPr/>
            </p:nvSpPr>
            <p:spPr>
              <a:xfrm rot="10800000" flipH="1">
                <a:off x="4177612" y="11354338"/>
                <a:ext cx="121494" cy="123050"/>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mn-lt"/>
                  <a:ea typeface="+mn-ea"/>
                  <a:cs typeface="+mn-ea"/>
                  <a:sym typeface="+mn-lt"/>
                </a:endParaRPr>
              </a:p>
            </p:txBody>
          </p:sp>
          <p:sp>
            <p:nvSpPr>
              <p:cNvPr id="953" name="Google Shape;953;p34"/>
              <p:cNvSpPr/>
              <p:nvPr/>
            </p:nvSpPr>
            <p:spPr>
              <a:xfrm rot="10800000" flipH="1">
                <a:off x="3200990" y="10369927"/>
                <a:ext cx="132399" cy="121494"/>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mn-lt"/>
                  <a:ea typeface="+mn-ea"/>
                  <a:cs typeface="+mn-ea"/>
                  <a:sym typeface="+mn-lt"/>
                </a:endParaRPr>
              </a:p>
            </p:txBody>
          </p:sp>
          <p:sp>
            <p:nvSpPr>
              <p:cNvPr id="954" name="Google Shape;954;p34"/>
              <p:cNvSpPr/>
              <p:nvPr/>
            </p:nvSpPr>
            <p:spPr>
              <a:xfrm rot="10800000" flipH="1">
                <a:off x="3454883" y="9430686"/>
                <a:ext cx="121494" cy="123050"/>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mn-lt"/>
                  <a:ea typeface="+mn-ea"/>
                  <a:cs typeface="+mn-ea"/>
                  <a:sym typeface="+mn-lt"/>
                </a:endParaRPr>
              </a:p>
            </p:txBody>
          </p:sp>
          <p:sp>
            <p:nvSpPr>
              <p:cNvPr id="955" name="Google Shape;955;p34"/>
              <p:cNvSpPr/>
              <p:nvPr/>
            </p:nvSpPr>
            <p:spPr>
              <a:xfrm rot="10800000" flipH="1">
                <a:off x="2722806" y="9073994"/>
                <a:ext cx="121494" cy="123050"/>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mn-lt"/>
                  <a:ea typeface="+mn-ea"/>
                  <a:cs typeface="+mn-ea"/>
                  <a:sym typeface="+mn-lt"/>
                </a:endParaRPr>
              </a:p>
            </p:txBody>
          </p:sp>
          <p:sp>
            <p:nvSpPr>
              <p:cNvPr id="956" name="Google Shape;956;p34"/>
              <p:cNvSpPr/>
              <p:nvPr/>
            </p:nvSpPr>
            <p:spPr>
              <a:xfrm rot="10800000" flipH="1">
                <a:off x="2806916" y="7695505"/>
                <a:ext cx="121494" cy="121494"/>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mn-lt"/>
                  <a:ea typeface="+mn-ea"/>
                  <a:cs typeface="+mn-ea"/>
                  <a:sym typeface="+mn-lt"/>
                </a:endParaRPr>
              </a:p>
            </p:txBody>
          </p:sp>
          <p:sp>
            <p:nvSpPr>
              <p:cNvPr id="957" name="Google Shape;957;p34"/>
              <p:cNvSpPr/>
              <p:nvPr/>
            </p:nvSpPr>
            <p:spPr>
              <a:xfrm rot="10800000" flipH="1">
                <a:off x="4524960" y="6896451"/>
                <a:ext cx="121494" cy="123050"/>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mn-lt"/>
                  <a:ea typeface="+mn-ea"/>
                  <a:cs typeface="+mn-ea"/>
                  <a:sym typeface="+mn-lt"/>
                </a:endParaRPr>
              </a:p>
            </p:txBody>
          </p:sp>
          <p:sp>
            <p:nvSpPr>
              <p:cNvPr id="958" name="Google Shape;958;p34"/>
              <p:cNvSpPr/>
              <p:nvPr/>
            </p:nvSpPr>
            <p:spPr>
              <a:xfrm rot="10800000" flipH="1">
                <a:off x="4524960" y="5602075"/>
                <a:ext cx="121494" cy="121494"/>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mn-lt"/>
                  <a:ea typeface="+mn-ea"/>
                  <a:cs typeface="+mn-ea"/>
                  <a:sym typeface="+mn-lt"/>
                </a:endParaRPr>
              </a:p>
            </p:txBody>
          </p:sp>
          <p:sp>
            <p:nvSpPr>
              <p:cNvPr id="959" name="Google Shape;959;p34"/>
              <p:cNvSpPr/>
              <p:nvPr/>
            </p:nvSpPr>
            <p:spPr>
              <a:xfrm rot="10800000" flipH="1">
                <a:off x="3454883" y="6436953"/>
                <a:ext cx="121494" cy="132398"/>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mn-lt"/>
                  <a:ea typeface="+mn-ea"/>
                  <a:cs typeface="+mn-ea"/>
                  <a:sym typeface="+mn-lt"/>
                </a:endParaRPr>
              </a:p>
            </p:txBody>
          </p:sp>
          <p:sp>
            <p:nvSpPr>
              <p:cNvPr id="960" name="Google Shape;960;p34"/>
              <p:cNvSpPr/>
              <p:nvPr/>
            </p:nvSpPr>
            <p:spPr>
              <a:xfrm rot="10800000" flipH="1">
                <a:off x="6392534" y="6108299"/>
                <a:ext cx="121494" cy="123050"/>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mn-lt"/>
                  <a:ea typeface="+mn-ea"/>
                  <a:cs typeface="+mn-ea"/>
                  <a:sym typeface="+mn-lt"/>
                </a:endParaRPr>
              </a:p>
            </p:txBody>
          </p:sp>
          <p:sp>
            <p:nvSpPr>
              <p:cNvPr id="961" name="Google Shape;961;p34"/>
              <p:cNvSpPr/>
              <p:nvPr/>
            </p:nvSpPr>
            <p:spPr>
              <a:xfrm rot="10800000" flipH="1">
                <a:off x="7227412" y="5489926"/>
                <a:ext cx="121494" cy="121494"/>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mn-lt"/>
                  <a:ea typeface="+mn-ea"/>
                  <a:cs typeface="+mn-ea"/>
                  <a:sym typeface="+mn-lt"/>
                </a:endParaRPr>
              </a:p>
            </p:txBody>
          </p:sp>
          <p:sp>
            <p:nvSpPr>
              <p:cNvPr id="962" name="Google Shape;962;p34"/>
              <p:cNvSpPr/>
              <p:nvPr/>
            </p:nvSpPr>
            <p:spPr>
              <a:xfrm rot="10800000" flipH="1">
                <a:off x="5875403" y="5254728"/>
                <a:ext cx="123050" cy="121494"/>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mn-lt"/>
                  <a:ea typeface="+mn-ea"/>
                  <a:cs typeface="+mn-ea"/>
                  <a:sym typeface="+mn-lt"/>
                </a:endParaRPr>
              </a:p>
            </p:txBody>
          </p:sp>
          <p:sp>
            <p:nvSpPr>
              <p:cNvPr id="963" name="Google Shape;963;p34"/>
              <p:cNvSpPr/>
              <p:nvPr/>
            </p:nvSpPr>
            <p:spPr>
              <a:xfrm rot="10800000" flipH="1">
                <a:off x="8381603" y="6250043"/>
                <a:ext cx="121494" cy="121494"/>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mn-lt"/>
                  <a:ea typeface="+mn-ea"/>
                  <a:cs typeface="+mn-ea"/>
                  <a:sym typeface="+mn-lt"/>
                </a:endParaRPr>
              </a:p>
            </p:txBody>
          </p:sp>
          <p:sp>
            <p:nvSpPr>
              <p:cNvPr id="964" name="Google Shape;964;p34"/>
              <p:cNvSpPr/>
              <p:nvPr/>
            </p:nvSpPr>
            <p:spPr>
              <a:xfrm rot="10800000" flipH="1">
                <a:off x="7528028" y="7882421"/>
                <a:ext cx="121494" cy="121494"/>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mn-lt"/>
                  <a:ea typeface="+mn-ea"/>
                  <a:cs typeface="+mn-ea"/>
                  <a:sym typeface="+mn-lt"/>
                </a:endParaRPr>
              </a:p>
            </p:txBody>
          </p:sp>
          <p:sp>
            <p:nvSpPr>
              <p:cNvPr id="965" name="Google Shape;965;p34"/>
              <p:cNvSpPr/>
              <p:nvPr/>
            </p:nvSpPr>
            <p:spPr>
              <a:xfrm rot="10800000" flipH="1">
                <a:off x="8728941" y="8558425"/>
                <a:ext cx="121494" cy="121494"/>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mn-lt"/>
                  <a:ea typeface="+mn-ea"/>
                  <a:cs typeface="+mn-ea"/>
                  <a:sym typeface="+mn-lt"/>
                </a:endParaRPr>
              </a:p>
            </p:txBody>
          </p:sp>
          <p:sp>
            <p:nvSpPr>
              <p:cNvPr id="966" name="Google Shape;966;p34"/>
              <p:cNvSpPr/>
              <p:nvPr/>
            </p:nvSpPr>
            <p:spPr>
              <a:xfrm rot="10800000" flipH="1">
                <a:off x="9085631" y="7357510"/>
                <a:ext cx="121494" cy="121494"/>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mn-lt"/>
                  <a:ea typeface="+mn-ea"/>
                  <a:cs typeface="+mn-ea"/>
                  <a:sym typeface="+mn-lt"/>
                </a:endParaRPr>
              </a:p>
            </p:txBody>
          </p:sp>
          <p:sp>
            <p:nvSpPr>
              <p:cNvPr id="967" name="Google Shape;967;p34"/>
              <p:cNvSpPr/>
              <p:nvPr/>
            </p:nvSpPr>
            <p:spPr>
              <a:xfrm rot="10800000" flipH="1">
                <a:off x="9330179" y="8782698"/>
                <a:ext cx="121494" cy="123050"/>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mn-lt"/>
                  <a:ea typeface="+mn-ea"/>
                  <a:cs typeface="+mn-ea"/>
                  <a:sym typeface="+mn-lt"/>
                </a:endParaRPr>
              </a:p>
            </p:txBody>
          </p:sp>
        </p:grpSp>
      </p:grpSp>
      <p:sp>
        <p:nvSpPr>
          <p:cNvPr id="968" name="Google Shape;968;p34"/>
          <p:cNvSpPr txBox="1"/>
          <p:nvPr/>
        </p:nvSpPr>
        <p:spPr>
          <a:xfrm>
            <a:off x="2075119" y="591854"/>
            <a:ext cx="4671260" cy="461665"/>
          </a:xfrm>
          <a:prstGeom prst="rect">
            <a:avLst/>
          </a:prstGeom>
          <a:noFill/>
          <a:ln>
            <a:noFill/>
          </a:ln>
        </p:spPr>
        <p:txBody>
          <a:bodyPr spcFirstLastPara="1" wrap="square" lIns="91425" tIns="45700" rIns="91425" bIns="45700" anchor="ctr" anchorCtr="0">
            <a:spAutoFit/>
          </a:bodyPr>
          <a:lstStyle/>
          <a:p>
            <a:r>
              <a:rPr lang="en-US" sz="2400" dirty="0">
                <a:solidFill>
                  <a:schemeClr val="lt1"/>
                </a:solidFill>
                <a:latin typeface="+mn-lt"/>
                <a:ea typeface="+mn-ea"/>
                <a:cs typeface="+mn-ea"/>
                <a:sym typeface="+mn-lt"/>
              </a:rPr>
              <a:t>Project Background &amp; Objectives </a:t>
            </a:r>
            <a:endParaRPr sz="2400" dirty="0">
              <a:solidFill>
                <a:schemeClr val="lt1"/>
              </a:solidFill>
              <a:latin typeface="+mn-lt"/>
              <a:ea typeface="+mn-ea"/>
              <a:cs typeface="+mn-ea"/>
              <a:sym typeface="+mn-lt"/>
            </a:endParaRPr>
          </a:p>
        </p:txBody>
      </p:sp>
      <p:pic>
        <p:nvPicPr>
          <p:cNvPr id="969" name="Google Shape;969;p34"/>
          <p:cNvPicPr preferRelativeResize="0"/>
          <p:nvPr/>
        </p:nvPicPr>
        <p:blipFill rotWithShape="1">
          <a:blip r:embed="rId4">
            <a:alphaModFix/>
          </a:blip>
          <a:srcRect/>
          <a:stretch/>
        </p:blipFill>
        <p:spPr>
          <a:xfrm>
            <a:off x="10243852" y="4132418"/>
            <a:ext cx="2592519" cy="2111965"/>
          </a:xfrm>
          <a:prstGeom prst="rect">
            <a:avLst/>
          </a:prstGeom>
          <a:noFill/>
          <a:ln>
            <a:noFill/>
          </a:ln>
        </p:spPr>
      </p:pic>
      <p:sp>
        <p:nvSpPr>
          <p:cNvPr id="970" name="Google Shape;970;p34"/>
          <p:cNvSpPr/>
          <p:nvPr/>
        </p:nvSpPr>
        <p:spPr>
          <a:xfrm>
            <a:off x="113448" y="2292886"/>
            <a:ext cx="184731" cy="369332"/>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mn-lt"/>
              <a:ea typeface="+mn-ea"/>
              <a:cs typeface="+mn-ea"/>
              <a:sym typeface="+mn-lt"/>
            </a:endParaRPr>
          </a:p>
        </p:txBody>
      </p:sp>
      <p:sp>
        <p:nvSpPr>
          <p:cNvPr id="971" name="Google Shape;971;p34"/>
          <p:cNvSpPr txBox="1"/>
          <p:nvPr/>
        </p:nvSpPr>
        <p:spPr>
          <a:xfrm>
            <a:off x="1247097" y="1665907"/>
            <a:ext cx="9827489" cy="4893607"/>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2400" b="1">
                <a:solidFill>
                  <a:schemeClr val="lt1"/>
                </a:solidFill>
                <a:latin typeface="+mn-lt"/>
                <a:ea typeface="+mn-ea"/>
                <a:cs typeface="+mn-ea"/>
                <a:sym typeface="+mn-lt"/>
              </a:rPr>
              <a:t>Our objective is to combine </a:t>
            </a:r>
            <a:r>
              <a:rPr lang="en-US" sz="2400" b="1">
                <a:solidFill>
                  <a:srgbClr val="F4B081"/>
                </a:solidFill>
                <a:latin typeface="+mn-lt"/>
                <a:ea typeface="+mn-ea"/>
                <a:cs typeface="+mn-ea"/>
                <a:sym typeface="+mn-lt"/>
              </a:rPr>
              <a:t>facial expression </a:t>
            </a:r>
            <a:r>
              <a:rPr lang="en-US" sz="2400" b="1">
                <a:solidFill>
                  <a:schemeClr val="lt1"/>
                </a:solidFill>
                <a:latin typeface="+mn-lt"/>
                <a:ea typeface="+mn-ea"/>
                <a:cs typeface="+mn-ea"/>
                <a:sym typeface="+mn-lt"/>
              </a:rPr>
              <a:t>and </a:t>
            </a:r>
            <a:r>
              <a:rPr lang="en-US" sz="2400" b="1">
                <a:solidFill>
                  <a:srgbClr val="F4B081"/>
                </a:solidFill>
                <a:latin typeface="+mn-lt"/>
                <a:ea typeface="+mn-ea"/>
                <a:cs typeface="+mn-ea"/>
                <a:sym typeface="+mn-lt"/>
              </a:rPr>
              <a:t>micro-expression </a:t>
            </a:r>
            <a:r>
              <a:rPr lang="en-US" sz="2400" b="1">
                <a:solidFill>
                  <a:schemeClr val="lt1"/>
                </a:solidFill>
                <a:latin typeface="+mn-lt"/>
                <a:ea typeface="+mn-ea"/>
                <a:cs typeface="+mn-ea"/>
                <a:sym typeface="+mn-lt"/>
              </a:rPr>
              <a:t>together, to recognize people’s emotion in photos or videos. </a:t>
            </a:r>
            <a:endParaRPr>
              <a:latin typeface="+mn-lt"/>
              <a:ea typeface="+mn-ea"/>
              <a:cs typeface="+mn-ea"/>
              <a:sym typeface="+mn-lt"/>
            </a:endParaRPr>
          </a:p>
          <a:p>
            <a:pPr marL="0" marR="0" lvl="0" indent="0" algn="just" rtl="0">
              <a:spcBef>
                <a:spcPts val="0"/>
              </a:spcBef>
              <a:spcAft>
                <a:spcPts val="0"/>
              </a:spcAft>
              <a:buNone/>
            </a:pPr>
            <a:endParaRPr sz="2400" b="1">
              <a:solidFill>
                <a:schemeClr val="lt1"/>
              </a:solidFill>
              <a:latin typeface="+mn-lt"/>
              <a:ea typeface="+mn-ea"/>
              <a:cs typeface="+mn-ea"/>
              <a:sym typeface="+mn-lt"/>
            </a:endParaRPr>
          </a:p>
          <a:p>
            <a:pPr marL="0" marR="0" lvl="0" indent="0" algn="just" rtl="0">
              <a:spcBef>
                <a:spcPts val="0"/>
              </a:spcBef>
              <a:spcAft>
                <a:spcPts val="0"/>
              </a:spcAft>
              <a:buNone/>
            </a:pPr>
            <a:r>
              <a:rPr lang="en-US" sz="2400" b="1">
                <a:solidFill>
                  <a:schemeClr val="lt1"/>
                </a:solidFill>
                <a:latin typeface="+mn-lt"/>
                <a:ea typeface="+mn-ea"/>
                <a:cs typeface="+mn-ea"/>
                <a:sym typeface="+mn-lt"/>
              </a:rPr>
              <a:t>For facial expression, we will construct an emotion recognition model according to the training data. Predict selected test data and identify the state of the face from seven emotions. </a:t>
            </a:r>
            <a:endParaRPr>
              <a:latin typeface="+mn-lt"/>
              <a:ea typeface="+mn-ea"/>
              <a:cs typeface="+mn-ea"/>
              <a:sym typeface="+mn-lt"/>
            </a:endParaRPr>
          </a:p>
          <a:p>
            <a:pPr marL="0" marR="0" lvl="0" indent="0" algn="just" rtl="0">
              <a:spcBef>
                <a:spcPts val="0"/>
              </a:spcBef>
              <a:spcAft>
                <a:spcPts val="0"/>
              </a:spcAft>
              <a:buNone/>
            </a:pPr>
            <a:r>
              <a:rPr lang="en-US" sz="2400" b="1">
                <a:solidFill>
                  <a:schemeClr val="lt1"/>
                </a:solidFill>
                <a:latin typeface="+mn-lt"/>
                <a:ea typeface="+mn-ea"/>
                <a:cs typeface="+mn-ea"/>
                <a:sym typeface="+mn-lt"/>
              </a:rPr>
              <a:t>['happy', 'angry', 'disgusted', 'neutral', 'fearful', 'sad', 'surprised’]. </a:t>
            </a:r>
            <a:endParaRPr sz="2400" b="1">
              <a:solidFill>
                <a:schemeClr val="lt1"/>
              </a:solidFill>
              <a:latin typeface="+mn-lt"/>
              <a:ea typeface="+mn-ea"/>
              <a:cs typeface="+mn-ea"/>
              <a:sym typeface="+mn-lt"/>
            </a:endParaRPr>
          </a:p>
          <a:p>
            <a:pPr marL="0" marR="0" lvl="0" indent="0" algn="l" rtl="0">
              <a:spcBef>
                <a:spcPts val="0"/>
              </a:spcBef>
              <a:spcAft>
                <a:spcPts val="0"/>
              </a:spcAft>
              <a:buNone/>
            </a:pPr>
            <a:endParaRPr sz="2400" b="1">
              <a:solidFill>
                <a:schemeClr val="lt1"/>
              </a:solidFill>
              <a:latin typeface="+mn-lt"/>
              <a:ea typeface="+mn-ea"/>
              <a:cs typeface="+mn-ea"/>
              <a:sym typeface="+mn-lt"/>
            </a:endParaRPr>
          </a:p>
          <a:p>
            <a:pPr marL="0" marR="0" lvl="0" indent="0" algn="l" rtl="0">
              <a:spcBef>
                <a:spcPts val="0"/>
              </a:spcBef>
              <a:spcAft>
                <a:spcPts val="0"/>
              </a:spcAft>
              <a:buNone/>
            </a:pPr>
            <a:r>
              <a:rPr lang="en-US" sz="2400" b="1">
                <a:solidFill>
                  <a:schemeClr val="lt1"/>
                </a:solidFill>
                <a:latin typeface="+mn-lt"/>
                <a:ea typeface="+mn-ea"/>
                <a:cs typeface="+mn-ea"/>
                <a:sym typeface="+mn-lt"/>
              </a:rPr>
              <a:t>For micro-expression, we try to detect whether micro-expressions are present in a video stream and mark the onset peak and end of micro-expressions. And we will do some further precise judgement of emotion like whether a person is truly happy when he smiles.</a:t>
            </a:r>
            <a:endParaRPr sz="2400" b="1">
              <a:solidFill>
                <a:schemeClr val="lt1"/>
              </a:solidFill>
              <a:latin typeface="+mn-lt"/>
              <a:ea typeface="+mn-ea"/>
              <a:cs typeface="+mn-ea"/>
              <a:sym typeface="+mn-lt"/>
            </a:endParaRPr>
          </a:p>
          <a:p>
            <a:pPr marL="0" marR="0" lvl="0" indent="0" algn="just" rtl="0">
              <a:spcBef>
                <a:spcPts val="0"/>
              </a:spcBef>
              <a:spcAft>
                <a:spcPts val="0"/>
              </a:spcAft>
              <a:buNone/>
            </a:pPr>
            <a:endParaRPr sz="2400" b="1">
              <a:solidFill>
                <a:schemeClr val="lt1"/>
              </a:solidFill>
              <a:latin typeface="+mn-lt"/>
              <a:ea typeface="+mn-ea"/>
              <a:cs typeface="+mn-ea"/>
              <a:sym typeface="+mn-lt"/>
            </a:endParaRPr>
          </a:p>
        </p:txBody>
      </p:sp>
      <p:sp>
        <p:nvSpPr>
          <p:cNvPr id="972" name="Google Shape;972;p34"/>
          <p:cNvSpPr txBox="1"/>
          <p:nvPr/>
        </p:nvSpPr>
        <p:spPr>
          <a:xfrm>
            <a:off x="153000" y="6244375"/>
            <a:ext cx="118860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dirty="0" err="1">
                <a:solidFill>
                  <a:schemeClr val="bg1"/>
                </a:solidFill>
                <a:latin typeface="+mn-lt"/>
                <a:ea typeface="+mn-ea"/>
                <a:cs typeface="+mn-ea"/>
                <a:sym typeface="+mn-lt"/>
              </a:rPr>
              <a:t>Hongcheng</a:t>
            </a:r>
            <a:r>
              <a:rPr lang="en-US" dirty="0">
                <a:solidFill>
                  <a:schemeClr val="bg1"/>
                </a:solidFill>
                <a:latin typeface="+mn-lt"/>
                <a:ea typeface="+mn-ea"/>
                <a:cs typeface="+mn-ea"/>
                <a:sym typeface="+mn-lt"/>
              </a:rPr>
              <a:t> Wang and Ahuja, "Facial expression decomposition," Proceedings Ninth IEEE International Conference on Computer Vision, 2003, pp. 958-965 vol.2</a:t>
            </a:r>
            <a:endParaRPr dirty="0">
              <a:solidFill>
                <a:schemeClr val="bg1"/>
              </a:solidFill>
              <a:latin typeface="+mn-lt"/>
              <a:ea typeface="+mn-ea"/>
              <a:cs typeface="+mn-ea"/>
              <a:sym typeface="+mn-lt"/>
            </a:endParaRPr>
          </a:p>
        </p:txBody>
      </p:sp>
    </p:spTree>
  </p:cSld>
  <p:clrMapOvr>
    <a:masterClrMapping/>
  </p:clrMapOvr>
  <p:transition spd="slow" advTm="46056">
    <p:fade thruBlk="1"/>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76"/>
        <p:cNvGrpSpPr/>
        <p:nvPr/>
      </p:nvGrpSpPr>
      <p:grpSpPr>
        <a:xfrm>
          <a:off x="0" y="0"/>
          <a:ext cx="0" cy="0"/>
          <a:chOff x="0" y="0"/>
          <a:chExt cx="0" cy="0"/>
        </a:xfrm>
      </p:grpSpPr>
      <p:sp>
        <p:nvSpPr>
          <p:cNvPr id="977" name="Google Shape;977;p35"/>
          <p:cNvSpPr/>
          <p:nvPr/>
        </p:nvSpPr>
        <p:spPr>
          <a:xfrm>
            <a:off x="1327763" y="626722"/>
            <a:ext cx="4158634" cy="3585029"/>
          </a:xfrm>
          <a:prstGeom prst="triangle">
            <a:avLst>
              <a:gd name="adj" fmla="val 50000"/>
            </a:avLst>
          </a:prstGeom>
          <a:solidFill>
            <a:schemeClr val="lt1">
              <a:alpha val="4705"/>
            </a:schemeClr>
          </a:solidFill>
          <a:ln>
            <a:noFill/>
          </a:ln>
          <a:effectLst>
            <a:outerShdw blurRad="63500" sx="102000" sy="102000" algn="ctr" rotWithShape="0">
              <a:srgbClr val="945262">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mbria"/>
              <a:ea typeface="Cambria"/>
              <a:cs typeface="Cambria"/>
              <a:sym typeface="Cambria"/>
            </a:endParaRPr>
          </a:p>
        </p:txBody>
      </p:sp>
      <p:sp>
        <p:nvSpPr>
          <p:cNvPr id="978" name="Google Shape;978;p35"/>
          <p:cNvSpPr/>
          <p:nvPr/>
        </p:nvSpPr>
        <p:spPr>
          <a:xfrm>
            <a:off x="7708170" y="3333982"/>
            <a:ext cx="4158634" cy="3585029"/>
          </a:xfrm>
          <a:prstGeom prst="triangle">
            <a:avLst>
              <a:gd name="adj" fmla="val 50000"/>
            </a:avLst>
          </a:prstGeom>
          <a:solidFill>
            <a:schemeClr val="lt1">
              <a:alpha val="4705"/>
            </a:schemeClr>
          </a:solidFill>
          <a:ln>
            <a:noFill/>
          </a:ln>
          <a:effectLst>
            <a:outerShdw blurRad="63500" sx="102000" sy="102000" algn="ctr" rotWithShape="0">
              <a:srgbClr val="945262">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mbria"/>
              <a:ea typeface="Cambria"/>
              <a:cs typeface="Cambria"/>
              <a:sym typeface="Cambria"/>
            </a:endParaRPr>
          </a:p>
        </p:txBody>
      </p:sp>
      <p:sp>
        <p:nvSpPr>
          <p:cNvPr id="979" name="Google Shape;979;p35"/>
          <p:cNvSpPr/>
          <p:nvPr/>
        </p:nvSpPr>
        <p:spPr>
          <a:xfrm rot="10800000" flipH="1">
            <a:off x="2138560" y="3508899"/>
            <a:ext cx="4158634" cy="3585029"/>
          </a:xfrm>
          <a:prstGeom prst="triangle">
            <a:avLst>
              <a:gd name="adj" fmla="val 50000"/>
            </a:avLst>
          </a:prstGeom>
          <a:solidFill>
            <a:schemeClr val="lt1">
              <a:alpha val="4705"/>
            </a:schemeClr>
          </a:solidFill>
          <a:ln>
            <a:noFill/>
          </a:ln>
          <a:effectLst>
            <a:outerShdw blurRad="63500" sx="102000" sy="102000" algn="ctr" rotWithShape="0">
              <a:srgbClr val="945262">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mbria"/>
              <a:ea typeface="Cambria"/>
              <a:cs typeface="Cambria"/>
              <a:sym typeface="Cambria"/>
            </a:endParaRPr>
          </a:p>
        </p:txBody>
      </p:sp>
      <p:sp>
        <p:nvSpPr>
          <p:cNvPr id="980" name="Google Shape;980;p35"/>
          <p:cNvSpPr/>
          <p:nvPr/>
        </p:nvSpPr>
        <p:spPr>
          <a:xfrm>
            <a:off x="7209173" y="920938"/>
            <a:ext cx="4158634" cy="3585029"/>
          </a:xfrm>
          <a:prstGeom prst="triangle">
            <a:avLst>
              <a:gd name="adj" fmla="val 50000"/>
            </a:avLst>
          </a:prstGeom>
          <a:solidFill>
            <a:schemeClr val="lt1">
              <a:alpha val="4705"/>
            </a:schemeClr>
          </a:solidFill>
          <a:ln>
            <a:noFill/>
          </a:ln>
          <a:effectLst>
            <a:outerShdw blurRad="63500" sx="102000" sy="102000" algn="ctr" rotWithShape="0">
              <a:srgbClr val="945262">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mbria"/>
              <a:ea typeface="Cambria"/>
              <a:cs typeface="Cambria"/>
              <a:sym typeface="Cambria"/>
            </a:endParaRPr>
          </a:p>
        </p:txBody>
      </p:sp>
      <p:sp>
        <p:nvSpPr>
          <p:cNvPr id="981" name="Google Shape;981;p35"/>
          <p:cNvSpPr/>
          <p:nvPr/>
        </p:nvSpPr>
        <p:spPr>
          <a:xfrm rot="10800000" flipH="1">
            <a:off x="9444341" y="1923542"/>
            <a:ext cx="4158634" cy="3585029"/>
          </a:xfrm>
          <a:prstGeom prst="triangle">
            <a:avLst>
              <a:gd name="adj" fmla="val 50000"/>
            </a:avLst>
          </a:prstGeom>
          <a:solidFill>
            <a:schemeClr val="lt1">
              <a:alpha val="4705"/>
            </a:schemeClr>
          </a:solidFill>
          <a:ln>
            <a:noFill/>
          </a:ln>
          <a:effectLst>
            <a:outerShdw blurRad="63500" sx="102000" sy="102000" algn="ctr" rotWithShape="0">
              <a:srgbClr val="945262">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mbria"/>
              <a:ea typeface="Cambria"/>
              <a:cs typeface="Cambria"/>
              <a:sym typeface="Cambria"/>
            </a:endParaRPr>
          </a:p>
        </p:txBody>
      </p:sp>
      <p:sp>
        <p:nvSpPr>
          <p:cNvPr id="982" name="Google Shape;982;p35"/>
          <p:cNvSpPr/>
          <p:nvPr/>
        </p:nvSpPr>
        <p:spPr>
          <a:xfrm rot="10800000" flipH="1">
            <a:off x="5644242" y="4115448"/>
            <a:ext cx="4158634" cy="3585029"/>
          </a:xfrm>
          <a:prstGeom prst="triangle">
            <a:avLst>
              <a:gd name="adj" fmla="val 50000"/>
            </a:avLst>
          </a:prstGeom>
          <a:solidFill>
            <a:schemeClr val="lt1">
              <a:alpha val="4705"/>
            </a:schemeClr>
          </a:solidFill>
          <a:ln>
            <a:noFill/>
          </a:ln>
          <a:effectLst>
            <a:outerShdw blurRad="63500" sx="102000" sy="102000" algn="ctr" rotWithShape="0">
              <a:srgbClr val="945262">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mbria"/>
              <a:ea typeface="Cambria"/>
              <a:cs typeface="Cambria"/>
              <a:sym typeface="Cambria"/>
            </a:endParaRPr>
          </a:p>
        </p:txBody>
      </p:sp>
      <p:sp>
        <p:nvSpPr>
          <p:cNvPr id="983" name="Google Shape;983;p35"/>
          <p:cNvSpPr/>
          <p:nvPr/>
        </p:nvSpPr>
        <p:spPr>
          <a:xfrm rot="10800000" flipH="1">
            <a:off x="-18810" y="4414950"/>
            <a:ext cx="4158634" cy="3585029"/>
          </a:xfrm>
          <a:prstGeom prst="triangle">
            <a:avLst>
              <a:gd name="adj" fmla="val 50000"/>
            </a:avLst>
          </a:prstGeom>
          <a:solidFill>
            <a:schemeClr val="lt1">
              <a:alpha val="4705"/>
            </a:schemeClr>
          </a:solidFill>
          <a:ln>
            <a:noFill/>
          </a:ln>
          <a:effectLst>
            <a:outerShdw blurRad="63500" sx="102000" sy="102000" algn="ctr" rotWithShape="0">
              <a:srgbClr val="945262">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mbria"/>
              <a:ea typeface="Cambria"/>
              <a:cs typeface="Cambria"/>
              <a:sym typeface="Cambria"/>
            </a:endParaRPr>
          </a:p>
        </p:txBody>
      </p:sp>
      <p:sp>
        <p:nvSpPr>
          <p:cNvPr id="984" name="Google Shape;984;p35"/>
          <p:cNvSpPr/>
          <p:nvPr/>
        </p:nvSpPr>
        <p:spPr>
          <a:xfrm rot="10800000" flipH="1">
            <a:off x="-312600" y="2670904"/>
            <a:ext cx="4158634" cy="3585029"/>
          </a:xfrm>
          <a:prstGeom prst="triangle">
            <a:avLst>
              <a:gd name="adj" fmla="val 50000"/>
            </a:avLst>
          </a:prstGeom>
          <a:solidFill>
            <a:schemeClr val="lt1">
              <a:alpha val="4705"/>
            </a:schemeClr>
          </a:solidFill>
          <a:ln>
            <a:noFill/>
          </a:ln>
          <a:effectLst>
            <a:outerShdw blurRad="63500" sx="102000" sy="102000" algn="ctr" rotWithShape="0">
              <a:srgbClr val="945262">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mbria"/>
              <a:ea typeface="Cambria"/>
              <a:cs typeface="Cambria"/>
              <a:sym typeface="Cambria"/>
            </a:endParaRPr>
          </a:p>
        </p:txBody>
      </p:sp>
      <p:sp>
        <p:nvSpPr>
          <p:cNvPr id="985" name="Google Shape;985;p35"/>
          <p:cNvSpPr/>
          <p:nvPr/>
        </p:nvSpPr>
        <p:spPr>
          <a:xfrm rot="10800000" flipH="1">
            <a:off x="-875436" y="583405"/>
            <a:ext cx="4158634" cy="3585029"/>
          </a:xfrm>
          <a:prstGeom prst="triangle">
            <a:avLst>
              <a:gd name="adj" fmla="val 50000"/>
            </a:avLst>
          </a:prstGeom>
          <a:solidFill>
            <a:schemeClr val="lt1">
              <a:alpha val="4705"/>
            </a:schemeClr>
          </a:solidFill>
          <a:ln>
            <a:noFill/>
          </a:ln>
          <a:effectLst>
            <a:outerShdw blurRad="63500" sx="102000" sy="102000" algn="ctr" rotWithShape="0">
              <a:srgbClr val="945262">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mbria"/>
              <a:ea typeface="Cambria"/>
              <a:cs typeface="Cambria"/>
              <a:sym typeface="Cambria"/>
            </a:endParaRPr>
          </a:p>
        </p:txBody>
      </p:sp>
      <p:grpSp>
        <p:nvGrpSpPr>
          <p:cNvPr id="986" name="Google Shape;986;p35"/>
          <p:cNvGrpSpPr/>
          <p:nvPr/>
        </p:nvGrpSpPr>
        <p:grpSpPr>
          <a:xfrm>
            <a:off x="4791203" y="152333"/>
            <a:ext cx="2746188" cy="2746182"/>
            <a:chOff x="5723184" y="152333"/>
            <a:chExt cx="2746188" cy="2746182"/>
          </a:xfrm>
        </p:grpSpPr>
        <p:sp>
          <p:nvSpPr>
            <p:cNvPr id="987" name="Google Shape;987;p35"/>
            <p:cNvSpPr/>
            <p:nvPr/>
          </p:nvSpPr>
          <p:spPr>
            <a:xfrm>
              <a:off x="6167730" y="587670"/>
              <a:ext cx="1857844" cy="1880182"/>
            </a:xfrm>
            <a:prstGeom prst="ellipse">
              <a:avLst/>
            </a:prstGeom>
            <a:blipFill rotWithShape="1">
              <a:blip r:embed="rId3">
                <a:alphaModFix/>
              </a:blip>
              <a:stretch>
                <a:fillRect/>
              </a:stretch>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mbria"/>
                <a:ea typeface="Cambria"/>
                <a:cs typeface="Cambria"/>
                <a:sym typeface="Cambria"/>
              </a:endParaRPr>
            </a:p>
          </p:txBody>
        </p:sp>
        <p:grpSp>
          <p:nvGrpSpPr>
            <p:cNvPr id="988" name="Google Shape;988;p35"/>
            <p:cNvGrpSpPr/>
            <p:nvPr/>
          </p:nvGrpSpPr>
          <p:grpSpPr>
            <a:xfrm rot="3600000">
              <a:off x="6091108" y="520247"/>
              <a:ext cx="2010340" cy="2010354"/>
              <a:chOff x="2722806" y="5254728"/>
              <a:chExt cx="6728867" cy="6728889"/>
            </a:xfrm>
          </p:grpSpPr>
          <p:sp>
            <p:nvSpPr>
              <p:cNvPr id="989" name="Google Shape;989;p35"/>
              <p:cNvSpPr/>
              <p:nvPr/>
            </p:nvSpPr>
            <p:spPr>
              <a:xfrm rot="10800000" flipH="1">
                <a:off x="2778880" y="5320147"/>
                <a:ext cx="6607380" cy="6598050"/>
              </a:xfrm>
              <a:custGeom>
                <a:avLst/>
                <a:gdLst/>
                <a:ahLst/>
                <a:cxnLst/>
                <a:rect l="l" t="t" r="r" b="b"/>
                <a:pathLst>
                  <a:path w="4242" h="4236" extrusionOk="0">
                    <a:moveTo>
                      <a:pt x="3633" y="3603"/>
                    </a:moveTo>
                    <a:lnTo>
                      <a:pt x="2892" y="4091"/>
                    </a:lnTo>
                    <a:lnTo>
                      <a:pt x="2019" y="4236"/>
                    </a:lnTo>
                    <a:lnTo>
                      <a:pt x="1157" y="4013"/>
                    </a:lnTo>
                    <a:lnTo>
                      <a:pt x="464" y="3459"/>
                    </a:lnTo>
                    <a:lnTo>
                      <a:pt x="54" y="2675"/>
                    </a:lnTo>
                    <a:lnTo>
                      <a:pt x="0" y="1790"/>
                    </a:lnTo>
                    <a:lnTo>
                      <a:pt x="313" y="958"/>
                    </a:lnTo>
                    <a:lnTo>
                      <a:pt x="934" y="325"/>
                    </a:lnTo>
                    <a:lnTo>
                      <a:pt x="1759" y="0"/>
                    </a:lnTo>
                    <a:lnTo>
                      <a:pt x="2651" y="36"/>
                    </a:lnTo>
                    <a:lnTo>
                      <a:pt x="3440" y="434"/>
                    </a:lnTo>
                    <a:lnTo>
                      <a:pt x="4007" y="1121"/>
                    </a:lnTo>
                    <a:lnTo>
                      <a:pt x="4242" y="1976"/>
                    </a:lnTo>
                    <a:lnTo>
                      <a:pt x="4109" y="2850"/>
                    </a:lnTo>
                    <a:lnTo>
                      <a:pt x="3633" y="3603"/>
                    </a:lnTo>
                    <a:close/>
                  </a:path>
                </a:pathLst>
              </a:custGeom>
              <a:no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mbria"/>
                  <a:ea typeface="Cambria"/>
                  <a:cs typeface="Cambria"/>
                  <a:sym typeface="Cambria"/>
                </a:endParaRPr>
              </a:p>
            </p:txBody>
          </p:sp>
          <p:cxnSp>
            <p:nvCxnSpPr>
              <p:cNvPr id="990" name="Google Shape;990;p35"/>
              <p:cNvCxnSpPr/>
              <p:nvPr/>
            </p:nvCxnSpPr>
            <p:spPr>
              <a:xfrm>
                <a:off x="4233687" y="11411970"/>
                <a:ext cx="2674416" cy="450150"/>
              </a:xfrm>
              <a:prstGeom prst="straightConnector1">
                <a:avLst/>
              </a:prstGeom>
              <a:noFill/>
              <a:ln w="9525" cap="flat" cmpd="sng">
                <a:solidFill>
                  <a:srgbClr val="A4545D">
                    <a:alpha val="33725"/>
                  </a:srgbClr>
                </a:solidFill>
                <a:prstDash val="solid"/>
                <a:miter lim="800000"/>
                <a:headEnd type="none" w="sm" len="sm"/>
                <a:tailEnd type="none" w="sm" len="sm"/>
              </a:ln>
            </p:spPr>
          </p:cxnSp>
          <p:cxnSp>
            <p:nvCxnSpPr>
              <p:cNvPr id="991" name="Google Shape;991;p35"/>
              <p:cNvCxnSpPr/>
              <p:nvPr/>
            </p:nvCxnSpPr>
            <p:spPr>
              <a:xfrm rot="10800000" flipH="1">
                <a:off x="6908106" y="10172114"/>
                <a:ext cx="2112119" cy="1690013"/>
              </a:xfrm>
              <a:prstGeom prst="straightConnector1">
                <a:avLst/>
              </a:prstGeom>
              <a:noFill/>
              <a:ln w="9525" cap="flat" cmpd="sng">
                <a:solidFill>
                  <a:srgbClr val="A4545D">
                    <a:alpha val="33725"/>
                  </a:srgbClr>
                </a:solidFill>
                <a:prstDash val="solid"/>
                <a:miter lim="800000"/>
                <a:headEnd type="none" w="sm" len="sm"/>
                <a:tailEnd type="none" w="sm" len="sm"/>
              </a:ln>
            </p:spPr>
          </p:cxnSp>
          <p:cxnSp>
            <p:nvCxnSpPr>
              <p:cNvPr id="992" name="Google Shape;992;p35"/>
              <p:cNvCxnSpPr/>
              <p:nvPr/>
            </p:nvCxnSpPr>
            <p:spPr>
              <a:xfrm rot="10800000">
                <a:off x="8437680" y="6306114"/>
                <a:ext cx="582548" cy="3865993"/>
              </a:xfrm>
              <a:prstGeom prst="straightConnector1">
                <a:avLst/>
              </a:prstGeom>
              <a:noFill/>
              <a:ln w="9525" cap="flat" cmpd="sng">
                <a:solidFill>
                  <a:srgbClr val="A4545D">
                    <a:alpha val="33725"/>
                  </a:srgbClr>
                </a:solidFill>
                <a:prstDash val="solid"/>
                <a:miter lim="800000"/>
                <a:headEnd type="none" w="sm" len="sm"/>
                <a:tailEnd type="none" w="sm" len="sm"/>
              </a:ln>
            </p:spPr>
          </p:cxnSp>
          <p:cxnSp>
            <p:nvCxnSpPr>
              <p:cNvPr id="993" name="Google Shape;993;p35"/>
              <p:cNvCxnSpPr/>
              <p:nvPr/>
            </p:nvCxnSpPr>
            <p:spPr>
              <a:xfrm>
                <a:off x="5923692" y="5320147"/>
                <a:ext cx="524913" cy="844226"/>
              </a:xfrm>
              <a:prstGeom prst="straightConnector1">
                <a:avLst/>
              </a:prstGeom>
              <a:noFill/>
              <a:ln w="9525" cap="flat" cmpd="sng">
                <a:solidFill>
                  <a:srgbClr val="A4545D">
                    <a:alpha val="33725"/>
                  </a:srgbClr>
                </a:solidFill>
                <a:prstDash val="solid"/>
                <a:miter lim="800000"/>
                <a:headEnd type="none" w="sm" len="sm"/>
                <a:tailEnd type="none" w="sm" len="sm"/>
              </a:ln>
            </p:spPr>
          </p:cxnSp>
          <p:cxnSp>
            <p:nvCxnSpPr>
              <p:cNvPr id="994" name="Google Shape;994;p35"/>
              <p:cNvCxnSpPr/>
              <p:nvPr/>
            </p:nvCxnSpPr>
            <p:spPr>
              <a:xfrm>
                <a:off x="6448609" y="6164374"/>
                <a:ext cx="1989071" cy="141744"/>
              </a:xfrm>
              <a:prstGeom prst="straightConnector1">
                <a:avLst/>
              </a:prstGeom>
              <a:noFill/>
              <a:ln w="9525" cap="flat" cmpd="sng">
                <a:solidFill>
                  <a:srgbClr val="A4545D">
                    <a:alpha val="33725"/>
                  </a:srgbClr>
                </a:solidFill>
                <a:prstDash val="solid"/>
                <a:miter lim="800000"/>
                <a:headEnd type="none" w="sm" len="sm"/>
                <a:tailEnd type="none" w="sm" len="sm"/>
              </a:ln>
            </p:spPr>
          </p:cxnSp>
          <p:cxnSp>
            <p:nvCxnSpPr>
              <p:cNvPr id="995" name="Google Shape;995;p35"/>
              <p:cNvCxnSpPr/>
              <p:nvPr/>
            </p:nvCxnSpPr>
            <p:spPr>
              <a:xfrm rot="10800000" flipH="1">
                <a:off x="6448609" y="5546001"/>
                <a:ext cx="834881" cy="618373"/>
              </a:xfrm>
              <a:prstGeom prst="straightConnector1">
                <a:avLst/>
              </a:prstGeom>
              <a:noFill/>
              <a:ln w="9525" cap="flat" cmpd="sng">
                <a:solidFill>
                  <a:srgbClr val="A4545D">
                    <a:alpha val="33725"/>
                  </a:srgbClr>
                </a:solidFill>
                <a:prstDash val="solid"/>
                <a:miter lim="800000"/>
                <a:headEnd type="none" w="sm" len="sm"/>
                <a:tailEnd type="none" w="sm" len="sm"/>
              </a:ln>
            </p:spPr>
          </p:cxnSp>
          <p:cxnSp>
            <p:nvCxnSpPr>
              <p:cNvPr id="996" name="Google Shape;996;p35"/>
              <p:cNvCxnSpPr/>
              <p:nvPr/>
            </p:nvCxnSpPr>
            <p:spPr>
              <a:xfrm rot="10800000">
                <a:off x="4581038" y="5667494"/>
                <a:ext cx="1867577" cy="496879"/>
              </a:xfrm>
              <a:prstGeom prst="straightConnector1">
                <a:avLst/>
              </a:prstGeom>
              <a:noFill/>
              <a:ln w="9525" cap="flat" cmpd="sng">
                <a:solidFill>
                  <a:srgbClr val="A4545D">
                    <a:alpha val="33725"/>
                  </a:srgbClr>
                </a:solidFill>
                <a:prstDash val="solid"/>
                <a:miter lim="800000"/>
                <a:headEnd type="none" w="sm" len="sm"/>
                <a:tailEnd type="none" w="sm" len="sm"/>
              </a:ln>
            </p:spPr>
          </p:cxnSp>
          <p:cxnSp>
            <p:nvCxnSpPr>
              <p:cNvPr id="997" name="Google Shape;997;p35"/>
              <p:cNvCxnSpPr/>
              <p:nvPr/>
            </p:nvCxnSpPr>
            <p:spPr>
              <a:xfrm flipH="1">
                <a:off x="2862994" y="5667494"/>
                <a:ext cx="1718044" cy="2084085"/>
              </a:xfrm>
              <a:prstGeom prst="straightConnector1">
                <a:avLst/>
              </a:prstGeom>
              <a:noFill/>
              <a:ln w="9525" cap="flat" cmpd="sng">
                <a:solidFill>
                  <a:srgbClr val="A4545D">
                    <a:alpha val="33725"/>
                  </a:srgbClr>
                </a:solidFill>
                <a:prstDash val="solid"/>
                <a:miter lim="800000"/>
                <a:headEnd type="none" w="sm" len="sm"/>
                <a:tailEnd type="none" w="sm" len="sm"/>
              </a:ln>
            </p:spPr>
          </p:cxnSp>
          <p:cxnSp>
            <p:nvCxnSpPr>
              <p:cNvPr id="998" name="Google Shape;998;p35"/>
              <p:cNvCxnSpPr/>
              <p:nvPr/>
            </p:nvCxnSpPr>
            <p:spPr>
              <a:xfrm>
                <a:off x="2862994" y="7751583"/>
                <a:ext cx="1370699" cy="3660393"/>
              </a:xfrm>
              <a:prstGeom prst="straightConnector1">
                <a:avLst/>
              </a:prstGeom>
              <a:noFill/>
              <a:ln w="9525" cap="flat" cmpd="sng">
                <a:solidFill>
                  <a:srgbClr val="A4545D">
                    <a:alpha val="33725"/>
                  </a:srgbClr>
                </a:solidFill>
                <a:prstDash val="solid"/>
                <a:miter lim="800000"/>
                <a:headEnd type="none" w="sm" len="sm"/>
                <a:tailEnd type="none" w="sm" len="sm"/>
              </a:ln>
            </p:spPr>
          </p:cxnSp>
          <p:cxnSp>
            <p:nvCxnSpPr>
              <p:cNvPr id="999" name="Google Shape;999;p35"/>
              <p:cNvCxnSpPr/>
              <p:nvPr/>
            </p:nvCxnSpPr>
            <p:spPr>
              <a:xfrm rot="10800000">
                <a:off x="8785019" y="8623845"/>
                <a:ext cx="601238" cy="216508"/>
              </a:xfrm>
              <a:prstGeom prst="straightConnector1">
                <a:avLst/>
              </a:prstGeom>
              <a:noFill/>
              <a:ln w="9525" cap="flat" cmpd="sng">
                <a:solidFill>
                  <a:srgbClr val="A4545D">
                    <a:alpha val="33725"/>
                  </a:srgbClr>
                </a:solidFill>
                <a:prstDash val="solid"/>
                <a:miter lim="800000"/>
                <a:headEnd type="none" w="sm" len="sm"/>
                <a:tailEnd type="none" w="sm" len="sm"/>
              </a:ln>
            </p:spPr>
          </p:cxnSp>
          <p:cxnSp>
            <p:nvCxnSpPr>
              <p:cNvPr id="1000" name="Google Shape;1000;p35"/>
              <p:cNvCxnSpPr/>
              <p:nvPr/>
            </p:nvCxnSpPr>
            <p:spPr>
              <a:xfrm rot="10800000" flipH="1">
                <a:off x="8785019" y="7413578"/>
                <a:ext cx="356690" cy="1210267"/>
              </a:xfrm>
              <a:prstGeom prst="straightConnector1">
                <a:avLst/>
              </a:prstGeom>
              <a:noFill/>
              <a:ln w="9525" cap="flat" cmpd="sng">
                <a:solidFill>
                  <a:srgbClr val="A4545D">
                    <a:alpha val="33725"/>
                  </a:srgbClr>
                </a:solidFill>
                <a:prstDash val="solid"/>
                <a:miter lim="800000"/>
                <a:headEnd type="none" w="sm" len="sm"/>
                <a:tailEnd type="none" w="sm" len="sm"/>
              </a:ln>
            </p:spPr>
          </p:cxnSp>
          <p:cxnSp>
            <p:nvCxnSpPr>
              <p:cNvPr id="1001" name="Google Shape;1001;p35"/>
              <p:cNvCxnSpPr/>
              <p:nvPr/>
            </p:nvCxnSpPr>
            <p:spPr>
              <a:xfrm rot="10800000" flipH="1">
                <a:off x="3266410" y="9496110"/>
                <a:ext cx="253890" cy="929896"/>
              </a:xfrm>
              <a:prstGeom prst="straightConnector1">
                <a:avLst/>
              </a:prstGeom>
              <a:noFill/>
              <a:ln w="9525" cap="flat" cmpd="sng">
                <a:solidFill>
                  <a:srgbClr val="A4545D">
                    <a:alpha val="33725"/>
                  </a:srgbClr>
                </a:solidFill>
                <a:prstDash val="solid"/>
                <a:miter lim="800000"/>
                <a:headEnd type="none" w="sm" len="sm"/>
                <a:tailEnd type="none" w="sm" len="sm"/>
              </a:ln>
            </p:spPr>
          </p:cxnSp>
          <p:cxnSp>
            <p:nvCxnSpPr>
              <p:cNvPr id="1002" name="Google Shape;1002;p35"/>
              <p:cNvCxnSpPr/>
              <p:nvPr/>
            </p:nvCxnSpPr>
            <p:spPr>
              <a:xfrm rot="10800000">
                <a:off x="2778880" y="9130070"/>
                <a:ext cx="741423" cy="366041"/>
              </a:xfrm>
              <a:prstGeom prst="straightConnector1">
                <a:avLst/>
              </a:prstGeom>
              <a:noFill/>
              <a:ln w="9525" cap="flat" cmpd="sng">
                <a:solidFill>
                  <a:srgbClr val="A4545D">
                    <a:alpha val="33725"/>
                  </a:srgbClr>
                </a:solidFill>
                <a:prstDash val="solid"/>
                <a:miter lim="800000"/>
                <a:headEnd type="none" w="sm" len="sm"/>
                <a:tailEnd type="none" w="sm" len="sm"/>
              </a:ln>
            </p:spPr>
          </p:cxnSp>
          <p:cxnSp>
            <p:nvCxnSpPr>
              <p:cNvPr id="1003" name="Google Shape;1003;p35"/>
              <p:cNvCxnSpPr/>
              <p:nvPr/>
            </p:nvCxnSpPr>
            <p:spPr>
              <a:xfrm rot="10800000" flipH="1">
                <a:off x="4233687" y="10172114"/>
                <a:ext cx="4786531" cy="1239862"/>
              </a:xfrm>
              <a:prstGeom prst="straightConnector1">
                <a:avLst/>
              </a:prstGeom>
              <a:noFill/>
              <a:ln w="9525" cap="flat" cmpd="sng">
                <a:solidFill>
                  <a:srgbClr val="A4545D">
                    <a:alpha val="33725"/>
                  </a:srgbClr>
                </a:solidFill>
                <a:prstDash val="solid"/>
                <a:miter lim="800000"/>
                <a:headEnd type="none" w="sm" len="sm"/>
                <a:tailEnd type="none" w="sm" len="sm"/>
              </a:ln>
            </p:spPr>
          </p:cxnSp>
          <p:cxnSp>
            <p:nvCxnSpPr>
              <p:cNvPr id="1004" name="Google Shape;1004;p35"/>
              <p:cNvCxnSpPr/>
              <p:nvPr/>
            </p:nvCxnSpPr>
            <p:spPr>
              <a:xfrm flipH="1">
                <a:off x="7584106" y="6306114"/>
                <a:ext cx="853571" cy="1632379"/>
              </a:xfrm>
              <a:prstGeom prst="straightConnector1">
                <a:avLst/>
              </a:prstGeom>
              <a:noFill/>
              <a:ln w="9525" cap="flat" cmpd="sng">
                <a:solidFill>
                  <a:srgbClr val="A4545D">
                    <a:alpha val="33725"/>
                  </a:srgbClr>
                </a:solidFill>
                <a:prstDash val="solid"/>
                <a:miter lim="800000"/>
                <a:headEnd type="none" w="sm" len="sm"/>
                <a:tailEnd type="none" w="sm" len="sm"/>
              </a:ln>
            </p:spPr>
          </p:cxnSp>
          <p:cxnSp>
            <p:nvCxnSpPr>
              <p:cNvPr id="1005" name="Google Shape;1005;p35"/>
              <p:cNvCxnSpPr/>
              <p:nvPr/>
            </p:nvCxnSpPr>
            <p:spPr>
              <a:xfrm>
                <a:off x="4581038" y="5667494"/>
                <a:ext cx="0" cy="1295933"/>
              </a:xfrm>
              <a:prstGeom prst="straightConnector1">
                <a:avLst/>
              </a:prstGeom>
              <a:noFill/>
              <a:ln w="9525" cap="flat" cmpd="sng">
                <a:solidFill>
                  <a:srgbClr val="A4545D">
                    <a:alpha val="33725"/>
                  </a:srgbClr>
                </a:solidFill>
                <a:prstDash val="solid"/>
                <a:miter lim="800000"/>
                <a:headEnd type="none" w="sm" len="sm"/>
                <a:tailEnd type="none" w="sm" len="sm"/>
              </a:ln>
            </p:spPr>
          </p:cxnSp>
          <p:cxnSp>
            <p:nvCxnSpPr>
              <p:cNvPr id="1006" name="Google Shape;1006;p35"/>
              <p:cNvCxnSpPr/>
              <p:nvPr/>
            </p:nvCxnSpPr>
            <p:spPr>
              <a:xfrm rot="10800000" flipH="1">
                <a:off x="2862994" y="6963428"/>
                <a:ext cx="1718044" cy="788152"/>
              </a:xfrm>
              <a:prstGeom prst="straightConnector1">
                <a:avLst/>
              </a:prstGeom>
              <a:noFill/>
              <a:ln w="9525" cap="flat" cmpd="sng">
                <a:solidFill>
                  <a:srgbClr val="A4545D">
                    <a:alpha val="33725"/>
                  </a:srgbClr>
                </a:solidFill>
                <a:prstDash val="solid"/>
                <a:miter lim="800000"/>
                <a:headEnd type="none" w="sm" len="sm"/>
                <a:tailEnd type="none" w="sm" len="sm"/>
              </a:ln>
            </p:spPr>
          </p:cxnSp>
          <p:cxnSp>
            <p:nvCxnSpPr>
              <p:cNvPr id="1007" name="Google Shape;1007;p35"/>
              <p:cNvCxnSpPr/>
              <p:nvPr/>
            </p:nvCxnSpPr>
            <p:spPr>
              <a:xfrm rot="10800000" flipH="1">
                <a:off x="4581038" y="6164374"/>
                <a:ext cx="1867577" cy="799054"/>
              </a:xfrm>
              <a:prstGeom prst="straightConnector1">
                <a:avLst/>
              </a:prstGeom>
              <a:noFill/>
              <a:ln w="9525" cap="flat" cmpd="sng">
                <a:solidFill>
                  <a:srgbClr val="A4545D">
                    <a:alpha val="33725"/>
                  </a:srgbClr>
                </a:solidFill>
                <a:prstDash val="solid"/>
                <a:miter lim="800000"/>
                <a:headEnd type="none" w="sm" len="sm"/>
                <a:tailEnd type="none" w="sm" len="sm"/>
              </a:ln>
            </p:spPr>
          </p:cxnSp>
          <p:cxnSp>
            <p:nvCxnSpPr>
              <p:cNvPr id="1008" name="Google Shape;1008;p35"/>
              <p:cNvCxnSpPr/>
              <p:nvPr/>
            </p:nvCxnSpPr>
            <p:spPr>
              <a:xfrm>
                <a:off x="6504680" y="6173716"/>
                <a:ext cx="1079422" cy="1764774"/>
              </a:xfrm>
              <a:prstGeom prst="straightConnector1">
                <a:avLst/>
              </a:prstGeom>
              <a:noFill/>
              <a:ln w="9525" cap="flat" cmpd="sng">
                <a:solidFill>
                  <a:srgbClr val="A4545D">
                    <a:alpha val="33725"/>
                  </a:srgbClr>
                </a:solidFill>
                <a:prstDash val="solid"/>
                <a:miter lim="800000"/>
                <a:headEnd type="none" w="sm" len="sm"/>
                <a:tailEnd type="none" w="sm" len="sm"/>
              </a:ln>
            </p:spPr>
          </p:cxnSp>
          <p:cxnSp>
            <p:nvCxnSpPr>
              <p:cNvPr id="1009" name="Google Shape;1009;p35"/>
              <p:cNvCxnSpPr/>
              <p:nvPr/>
            </p:nvCxnSpPr>
            <p:spPr>
              <a:xfrm>
                <a:off x="7584106" y="7938496"/>
                <a:ext cx="1200916" cy="685352"/>
              </a:xfrm>
              <a:prstGeom prst="straightConnector1">
                <a:avLst/>
              </a:prstGeom>
              <a:noFill/>
              <a:ln w="9525" cap="flat" cmpd="sng">
                <a:solidFill>
                  <a:srgbClr val="A4545D">
                    <a:alpha val="33725"/>
                  </a:srgbClr>
                </a:solidFill>
                <a:prstDash val="solid"/>
                <a:miter lim="800000"/>
                <a:headEnd type="none" w="sm" len="sm"/>
                <a:tailEnd type="none" w="sm" len="sm"/>
              </a:ln>
            </p:spPr>
          </p:cxnSp>
          <p:cxnSp>
            <p:nvCxnSpPr>
              <p:cNvPr id="1010" name="Google Shape;1010;p35"/>
              <p:cNvCxnSpPr/>
              <p:nvPr/>
            </p:nvCxnSpPr>
            <p:spPr>
              <a:xfrm>
                <a:off x="7584106" y="7938496"/>
                <a:ext cx="1436116" cy="2233618"/>
              </a:xfrm>
              <a:prstGeom prst="straightConnector1">
                <a:avLst/>
              </a:prstGeom>
              <a:noFill/>
              <a:ln w="9525" cap="flat" cmpd="sng">
                <a:solidFill>
                  <a:srgbClr val="A4545D">
                    <a:alpha val="33725"/>
                  </a:srgbClr>
                </a:solidFill>
                <a:prstDash val="solid"/>
                <a:miter lim="800000"/>
                <a:headEnd type="none" w="sm" len="sm"/>
                <a:tailEnd type="none" w="sm" len="sm"/>
              </a:ln>
            </p:spPr>
          </p:cxnSp>
          <p:cxnSp>
            <p:nvCxnSpPr>
              <p:cNvPr id="1011" name="Google Shape;1011;p35"/>
              <p:cNvCxnSpPr/>
              <p:nvPr/>
            </p:nvCxnSpPr>
            <p:spPr>
              <a:xfrm rot="10800000">
                <a:off x="5998460" y="10950921"/>
                <a:ext cx="909646" cy="911206"/>
              </a:xfrm>
              <a:prstGeom prst="straightConnector1">
                <a:avLst/>
              </a:prstGeom>
              <a:noFill/>
              <a:ln w="9525" cap="flat" cmpd="sng">
                <a:solidFill>
                  <a:srgbClr val="A4545D">
                    <a:alpha val="33725"/>
                  </a:srgbClr>
                </a:solidFill>
                <a:prstDash val="solid"/>
                <a:miter lim="800000"/>
                <a:headEnd type="none" w="sm" len="sm"/>
                <a:tailEnd type="none" w="sm" len="sm"/>
              </a:ln>
            </p:spPr>
          </p:cxnSp>
          <p:sp>
            <p:nvSpPr>
              <p:cNvPr id="1012" name="Google Shape;1012;p35"/>
              <p:cNvSpPr/>
              <p:nvPr/>
            </p:nvSpPr>
            <p:spPr>
              <a:xfrm rot="10800000" flipH="1">
                <a:off x="5443948" y="11862123"/>
                <a:ext cx="123050" cy="121494"/>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mbria"/>
                  <a:ea typeface="Cambria"/>
                  <a:cs typeface="Cambria"/>
                  <a:sym typeface="Cambria"/>
                </a:endParaRPr>
              </a:p>
            </p:txBody>
          </p:sp>
          <p:sp>
            <p:nvSpPr>
              <p:cNvPr id="1013" name="Google Shape;1013;p35"/>
              <p:cNvSpPr/>
              <p:nvPr/>
            </p:nvSpPr>
            <p:spPr>
              <a:xfrm rot="10800000" flipH="1">
                <a:off x="6842686" y="11796703"/>
                <a:ext cx="121494" cy="121494"/>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mbria"/>
                  <a:ea typeface="Cambria"/>
                  <a:cs typeface="Cambria"/>
                  <a:sym typeface="Cambria"/>
                </a:endParaRPr>
              </a:p>
            </p:txBody>
          </p:sp>
          <p:sp>
            <p:nvSpPr>
              <p:cNvPr id="1014" name="Google Shape;1014;p35"/>
              <p:cNvSpPr/>
              <p:nvPr/>
            </p:nvSpPr>
            <p:spPr>
              <a:xfrm rot="10800000" flipH="1">
                <a:off x="8127709" y="11158083"/>
                <a:ext cx="123050" cy="121494"/>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mbria"/>
                  <a:ea typeface="Cambria"/>
                  <a:cs typeface="Cambria"/>
                  <a:sym typeface="Cambria"/>
                </a:endParaRPr>
              </a:p>
            </p:txBody>
          </p:sp>
          <p:sp>
            <p:nvSpPr>
              <p:cNvPr id="1015" name="Google Shape;1015;p35"/>
              <p:cNvSpPr/>
              <p:nvPr/>
            </p:nvSpPr>
            <p:spPr>
              <a:xfrm rot="10800000" flipH="1">
                <a:off x="8954802" y="10116036"/>
                <a:ext cx="121494" cy="121494"/>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mbria"/>
                  <a:ea typeface="Cambria"/>
                  <a:cs typeface="Cambria"/>
                  <a:sym typeface="Cambria"/>
                </a:endParaRPr>
              </a:p>
            </p:txBody>
          </p:sp>
          <p:sp>
            <p:nvSpPr>
              <p:cNvPr id="1016" name="Google Shape;1016;p35"/>
              <p:cNvSpPr/>
              <p:nvPr/>
            </p:nvSpPr>
            <p:spPr>
              <a:xfrm rot="10800000" flipH="1">
                <a:off x="5942382" y="10894843"/>
                <a:ext cx="121494" cy="121494"/>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mbria"/>
                  <a:ea typeface="Cambria"/>
                  <a:cs typeface="Cambria"/>
                  <a:sym typeface="Cambria"/>
                </a:endParaRPr>
              </a:p>
            </p:txBody>
          </p:sp>
          <p:sp>
            <p:nvSpPr>
              <p:cNvPr id="1017" name="Google Shape;1017;p35"/>
              <p:cNvSpPr/>
              <p:nvPr/>
            </p:nvSpPr>
            <p:spPr>
              <a:xfrm rot="10800000" flipH="1">
                <a:off x="4177612" y="11354338"/>
                <a:ext cx="121494" cy="123050"/>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mbria"/>
                  <a:ea typeface="Cambria"/>
                  <a:cs typeface="Cambria"/>
                  <a:sym typeface="Cambria"/>
                </a:endParaRPr>
              </a:p>
            </p:txBody>
          </p:sp>
          <p:sp>
            <p:nvSpPr>
              <p:cNvPr id="1018" name="Google Shape;1018;p35"/>
              <p:cNvSpPr/>
              <p:nvPr/>
            </p:nvSpPr>
            <p:spPr>
              <a:xfrm rot="10800000" flipH="1">
                <a:off x="3200990" y="10369927"/>
                <a:ext cx="132399" cy="121494"/>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mbria"/>
                  <a:ea typeface="Cambria"/>
                  <a:cs typeface="Cambria"/>
                  <a:sym typeface="Cambria"/>
                </a:endParaRPr>
              </a:p>
            </p:txBody>
          </p:sp>
          <p:sp>
            <p:nvSpPr>
              <p:cNvPr id="1019" name="Google Shape;1019;p35"/>
              <p:cNvSpPr/>
              <p:nvPr/>
            </p:nvSpPr>
            <p:spPr>
              <a:xfrm rot="10800000" flipH="1">
                <a:off x="3454883" y="9430686"/>
                <a:ext cx="121494" cy="123050"/>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mbria"/>
                  <a:ea typeface="Cambria"/>
                  <a:cs typeface="Cambria"/>
                  <a:sym typeface="Cambria"/>
                </a:endParaRPr>
              </a:p>
            </p:txBody>
          </p:sp>
          <p:sp>
            <p:nvSpPr>
              <p:cNvPr id="1020" name="Google Shape;1020;p35"/>
              <p:cNvSpPr/>
              <p:nvPr/>
            </p:nvSpPr>
            <p:spPr>
              <a:xfrm rot="10800000" flipH="1">
                <a:off x="2722806" y="9073994"/>
                <a:ext cx="121494" cy="123050"/>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mbria"/>
                  <a:ea typeface="Cambria"/>
                  <a:cs typeface="Cambria"/>
                  <a:sym typeface="Cambria"/>
                </a:endParaRPr>
              </a:p>
            </p:txBody>
          </p:sp>
          <p:sp>
            <p:nvSpPr>
              <p:cNvPr id="1021" name="Google Shape;1021;p35"/>
              <p:cNvSpPr/>
              <p:nvPr/>
            </p:nvSpPr>
            <p:spPr>
              <a:xfrm rot="10800000" flipH="1">
                <a:off x="2806916" y="7695505"/>
                <a:ext cx="121494" cy="121494"/>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mbria"/>
                  <a:ea typeface="Cambria"/>
                  <a:cs typeface="Cambria"/>
                  <a:sym typeface="Cambria"/>
                </a:endParaRPr>
              </a:p>
            </p:txBody>
          </p:sp>
          <p:sp>
            <p:nvSpPr>
              <p:cNvPr id="1022" name="Google Shape;1022;p35"/>
              <p:cNvSpPr/>
              <p:nvPr/>
            </p:nvSpPr>
            <p:spPr>
              <a:xfrm rot="10800000" flipH="1">
                <a:off x="4524960" y="6896451"/>
                <a:ext cx="121494" cy="123050"/>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mbria"/>
                  <a:ea typeface="Cambria"/>
                  <a:cs typeface="Cambria"/>
                  <a:sym typeface="Cambria"/>
                </a:endParaRPr>
              </a:p>
            </p:txBody>
          </p:sp>
          <p:sp>
            <p:nvSpPr>
              <p:cNvPr id="1023" name="Google Shape;1023;p35"/>
              <p:cNvSpPr/>
              <p:nvPr/>
            </p:nvSpPr>
            <p:spPr>
              <a:xfrm rot="10800000" flipH="1">
                <a:off x="4524960" y="5602075"/>
                <a:ext cx="121494" cy="121494"/>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mbria"/>
                  <a:ea typeface="Cambria"/>
                  <a:cs typeface="Cambria"/>
                  <a:sym typeface="Cambria"/>
                </a:endParaRPr>
              </a:p>
            </p:txBody>
          </p:sp>
          <p:sp>
            <p:nvSpPr>
              <p:cNvPr id="1024" name="Google Shape;1024;p35"/>
              <p:cNvSpPr/>
              <p:nvPr/>
            </p:nvSpPr>
            <p:spPr>
              <a:xfrm rot="10800000" flipH="1">
                <a:off x="3454883" y="6436953"/>
                <a:ext cx="121494" cy="132398"/>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mbria"/>
                  <a:ea typeface="Cambria"/>
                  <a:cs typeface="Cambria"/>
                  <a:sym typeface="Cambria"/>
                </a:endParaRPr>
              </a:p>
            </p:txBody>
          </p:sp>
          <p:sp>
            <p:nvSpPr>
              <p:cNvPr id="1025" name="Google Shape;1025;p35"/>
              <p:cNvSpPr/>
              <p:nvPr/>
            </p:nvSpPr>
            <p:spPr>
              <a:xfrm rot="10800000" flipH="1">
                <a:off x="6392534" y="6108299"/>
                <a:ext cx="121494" cy="123050"/>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mbria"/>
                  <a:ea typeface="Cambria"/>
                  <a:cs typeface="Cambria"/>
                  <a:sym typeface="Cambria"/>
                </a:endParaRPr>
              </a:p>
            </p:txBody>
          </p:sp>
          <p:sp>
            <p:nvSpPr>
              <p:cNvPr id="1026" name="Google Shape;1026;p35"/>
              <p:cNvSpPr/>
              <p:nvPr/>
            </p:nvSpPr>
            <p:spPr>
              <a:xfrm rot="10800000" flipH="1">
                <a:off x="7227412" y="5489926"/>
                <a:ext cx="121494" cy="121494"/>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mbria"/>
                  <a:ea typeface="Cambria"/>
                  <a:cs typeface="Cambria"/>
                  <a:sym typeface="Cambria"/>
                </a:endParaRPr>
              </a:p>
            </p:txBody>
          </p:sp>
          <p:sp>
            <p:nvSpPr>
              <p:cNvPr id="1027" name="Google Shape;1027;p35"/>
              <p:cNvSpPr/>
              <p:nvPr/>
            </p:nvSpPr>
            <p:spPr>
              <a:xfrm rot="10800000" flipH="1">
                <a:off x="5875403" y="5254728"/>
                <a:ext cx="123050" cy="121494"/>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mbria"/>
                  <a:ea typeface="Cambria"/>
                  <a:cs typeface="Cambria"/>
                  <a:sym typeface="Cambria"/>
                </a:endParaRPr>
              </a:p>
            </p:txBody>
          </p:sp>
          <p:sp>
            <p:nvSpPr>
              <p:cNvPr id="1028" name="Google Shape;1028;p35"/>
              <p:cNvSpPr/>
              <p:nvPr/>
            </p:nvSpPr>
            <p:spPr>
              <a:xfrm rot="10800000" flipH="1">
                <a:off x="8381603" y="6250043"/>
                <a:ext cx="121494" cy="121494"/>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mbria"/>
                  <a:ea typeface="Cambria"/>
                  <a:cs typeface="Cambria"/>
                  <a:sym typeface="Cambria"/>
                </a:endParaRPr>
              </a:p>
            </p:txBody>
          </p:sp>
          <p:sp>
            <p:nvSpPr>
              <p:cNvPr id="1029" name="Google Shape;1029;p35"/>
              <p:cNvSpPr/>
              <p:nvPr/>
            </p:nvSpPr>
            <p:spPr>
              <a:xfrm rot="10800000" flipH="1">
                <a:off x="7528028" y="7882421"/>
                <a:ext cx="121494" cy="121494"/>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mbria"/>
                  <a:ea typeface="Cambria"/>
                  <a:cs typeface="Cambria"/>
                  <a:sym typeface="Cambria"/>
                </a:endParaRPr>
              </a:p>
            </p:txBody>
          </p:sp>
          <p:sp>
            <p:nvSpPr>
              <p:cNvPr id="1030" name="Google Shape;1030;p35"/>
              <p:cNvSpPr/>
              <p:nvPr/>
            </p:nvSpPr>
            <p:spPr>
              <a:xfrm rot="10800000" flipH="1">
                <a:off x="8728941" y="8558425"/>
                <a:ext cx="121494" cy="121494"/>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mbria"/>
                  <a:ea typeface="Cambria"/>
                  <a:cs typeface="Cambria"/>
                  <a:sym typeface="Cambria"/>
                </a:endParaRPr>
              </a:p>
            </p:txBody>
          </p:sp>
          <p:sp>
            <p:nvSpPr>
              <p:cNvPr id="1031" name="Google Shape;1031;p35"/>
              <p:cNvSpPr/>
              <p:nvPr/>
            </p:nvSpPr>
            <p:spPr>
              <a:xfrm rot="10800000" flipH="1">
                <a:off x="9085631" y="7357510"/>
                <a:ext cx="121494" cy="121494"/>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mbria"/>
                  <a:ea typeface="Cambria"/>
                  <a:cs typeface="Cambria"/>
                  <a:sym typeface="Cambria"/>
                </a:endParaRPr>
              </a:p>
            </p:txBody>
          </p:sp>
          <p:sp>
            <p:nvSpPr>
              <p:cNvPr id="1032" name="Google Shape;1032;p35"/>
              <p:cNvSpPr/>
              <p:nvPr/>
            </p:nvSpPr>
            <p:spPr>
              <a:xfrm rot="10800000" flipH="1">
                <a:off x="9330179" y="8782698"/>
                <a:ext cx="121494" cy="123050"/>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mbria"/>
                  <a:ea typeface="Cambria"/>
                  <a:cs typeface="Cambria"/>
                  <a:sym typeface="Cambria"/>
                </a:endParaRPr>
              </a:p>
            </p:txBody>
          </p:sp>
        </p:grpSp>
      </p:grpSp>
      <p:grpSp>
        <p:nvGrpSpPr>
          <p:cNvPr id="1033" name="Google Shape;1033;p35"/>
          <p:cNvGrpSpPr/>
          <p:nvPr/>
        </p:nvGrpSpPr>
        <p:grpSpPr>
          <a:xfrm>
            <a:off x="172197" y="1469186"/>
            <a:ext cx="4122529" cy="4122529"/>
            <a:chOff x="646986" y="1469186"/>
            <a:chExt cx="4122529" cy="4122529"/>
          </a:xfrm>
        </p:grpSpPr>
        <p:sp>
          <p:nvSpPr>
            <p:cNvPr id="1034" name="Google Shape;1034;p35"/>
            <p:cNvSpPr/>
            <p:nvPr/>
          </p:nvSpPr>
          <p:spPr>
            <a:xfrm>
              <a:off x="860474" y="1567769"/>
              <a:ext cx="3810000" cy="3855811"/>
            </a:xfrm>
            <a:prstGeom prst="ellipse">
              <a:avLst/>
            </a:prstGeom>
            <a:solidFill>
              <a:srgbClr val="291F2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mbria"/>
                <a:ea typeface="Cambria"/>
                <a:cs typeface="Cambria"/>
                <a:sym typeface="Cambria"/>
              </a:endParaRPr>
            </a:p>
          </p:txBody>
        </p:sp>
        <p:grpSp>
          <p:nvGrpSpPr>
            <p:cNvPr id="1035" name="Google Shape;1035;p35"/>
            <p:cNvGrpSpPr/>
            <p:nvPr/>
          </p:nvGrpSpPr>
          <p:grpSpPr>
            <a:xfrm>
              <a:off x="646986" y="1469186"/>
              <a:ext cx="4122529" cy="4122529"/>
              <a:chOff x="2722806" y="5254715"/>
              <a:chExt cx="6728867" cy="6728867"/>
            </a:xfrm>
          </p:grpSpPr>
          <p:sp>
            <p:nvSpPr>
              <p:cNvPr id="1036" name="Google Shape;1036;p35"/>
              <p:cNvSpPr/>
              <p:nvPr/>
            </p:nvSpPr>
            <p:spPr>
              <a:xfrm rot="10800000" flipH="1">
                <a:off x="2778880" y="5320135"/>
                <a:ext cx="6607373" cy="6598028"/>
              </a:xfrm>
              <a:custGeom>
                <a:avLst/>
                <a:gdLst/>
                <a:ahLst/>
                <a:cxnLst/>
                <a:rect l="l" t="t" r="r" b="b"/>
                <a:pathLst>
                  <a:path w="4242" h="4236" extrusionOk="0">
                    <a:moveTo>
                      <a:pt x="3633" y="3603"/>
                    </a:moveTo>
                    <a:lnTo>
                      <a:pt x="2892" y="4091"/>
                    </a:lnTo>
                    <a:lnTo>
                      <a:pt x="2019" y="4236"/>
                    </a:lnTo>
                    <a:lnTo>
                      <a:pt x="1157" y="4013"/>
                    </a:lnTo>
                    <a:lnTo>
                      <a:pt x="464" y="3459"/>
                    </a:lnTo>
                    <a:lnTo>
                      <a:pt x="54" y="2675"/>
                    </a:lnTo>
                    <a:lnTo>
                      <a:pt x="0" y="1790"/>
                    </a:lnTo>
                    <a:lnTo>
                      <a:pt x="313" y="958"/>
                    </a:lnTo>
                    <a:lnTo>
                      <a:pt x="934" y="325"/>
                    </a:lnTo>
                    <a:lnTo>
                      <a:pt x="1759" y="0"/>
                    </a:lnTo>
                    <a:lnTo>
                      <a:pt x="2651" y="36"/>
                    </a:lnTo>
                    <a:lnTo>
                      <a:pt x="3440" y="434"/>
                    </a:lnTo>
                    <a:lnTo>
                      <a:pt x="4007" y="1121"/>
                    </a:lnTo>
                    <a:lnTo>
                      <a:pt x="4242" y="1976"/>
                    </a:lnTo>
                    <a:lnTo>
                      <a:pt x="4109" y="2850"/>
                    </a:lnTo>
                    <a:lnTo>
                      <a:pt x="3633" y="3603"/>
                    </a:lnTo>
                    <a:close/>
                  </a:path>
                </a:pathLst>
              </a:custGeom>
              <a:no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mbria"/>
                  <a:ea typeface="Cambria"/>
                  <a:cs typeface="Cambria"/>
                  <a:sym typeface="Cambria"/>
                </a:endParaRPr>
              </a:p>
            </p:txBody>
          </p:sp>
          <p:cxnSp>
            <p:nvCxnSpPr>
              <p:cNvPr id="1037" name="Google Shape;1037;p35"/>
              <p:cNvCxnSpPr/>
              <p:nvPr/>
            </p:nvCxnSpPr>
            <p:spPr>
              <a:xfrm>
                <a:off x="4233686" y="11411939"/>
                <a:ext cx="2674414" cy="450149"/>
              </a:xfrm>
              <a:prstGeom prst="straightConnector1">
                <a:avLst/>
              </a:prstGeom>
              <a:noFill/>
              <a:ln w="9525" cap="flat" cmpd="sng">
                <a:solidFill>
                  <a:srgbClr val="A4545D">
                    <a:alpha val="33725"/>
                  </a:srgbClr>
                </a:solidFill>
                <a:prstDash val="solid"/>
                <a:miter lim="800000"/>
                <a:headEnd type="none" w="sm" len="sm"/>
                <a:tailEnd type="none" w="sm" len="sm"/>
              </a:ln>
            </p:spPr>
          </p:cxnSp>
          <p:cxnSp>
            <p:nvCxnSpPr>
              <p:cNvPr id="1038" name="Google Shape;1038;p35"/>
              <p:cNvCxnSpPr/>
              <p:nvPr/>
            </p:nvCxnSpPr>
            <p:spPr>
              <a:xfrm rot="10800000" flipH="1">
                <a:off x="6908100" y="10172083"/>
                <a:ext cx="2112117" cy="1690006"/>
              </a:xfrm>
              <a:prstGeom prst="straightConnector1">
                <a:avLst/>
              </a:prstGeom>
              <a:noFill/>
              <a:ln w="9525" cap="flat" cmpd="sng">
                <a:solidFill>
                  <a:srgbClr val="A4545D">
                    <a:alpha val="33725"/>
                  </a:srgbClr>
                </a:solidFill>
                <a:prstDash val="solid"/>
                <a:miter lim="800000"/>
                <a:headEnd type="none" w="sm" len="sm"/>
                <a:tailEnd type="none" w="sm" len="sm"/>
              </a:ln>
            </p:spPr>
          </p:cxnSp>
          <p:cxnSp>
            <p:nvCxnSpPr>
              <p:cNvPr id="1039" name="Google Shape;1039;p35"/>
              <p:cNvCxnSpPr/>
              <p:nvPr/>
            </p:nvCxnSpPr>
            <p:spPr>
              <a:xfrm rot="10800000">
                <a:off x="8437671" y="6306100"/>
                <a:ext cx="582546" cy="3865983"/>
              </a:xfrm>
              <a:prstGeom prst="straightConnector1">
                <a:avLst/>
              </a:prstGeom>
              <a:noFill/>
              <a:ln w="9525" cap="flat" cmpd="sng">
                <a:solidFill>
                  <a:srgbClr val="A4545D">
                    <a:alpha val="33725"/>
                  </a:srgbClr>
                </a:solidFill>
                <a:prstDash val="solid"/>
                <a:miter lim="800000"/>
                <a:headEnd type="none" w="sm" len="sm"/>
                <a:tailEnd type="none" w="sm" len="sm"/>
              </a:ln>
            </p:spPr>
          </p:cxnSp>
          <p:cxnSp>
            <p:nvCxnSpPr>
              <p:cNvPr id="1040" name="Google Shape;1040;p35"/>
              <p:cNvCxnSpPr/>
              <p:nvPr/>
            </p:nvCxnSpPr>
            <p:spPr>
              <a:xfrm>
                <a:off x="5923692" y="5320135"/>
                <a:ext cx="524914" cy="844223"/>
              </a:xfrm>
              <a:prstGeom prst="straightConnector1">
                <a:avLst/>
              </a:prstGeom>
              <a:noFill/>
              <a:ln w="9525" cap="flat" cmpd="sng">
                <a:solidFill>
                  <a:srgbClr val="A4545D">
                    <a:alpha val="33725"/>
                  </a:srgbClr>
                </a:solidFill>
                <a:prstDash val="solid"/>
                <a:miter lim="800000"/>
                <a:headEnd type="none" w="sm" len="sm"/>
                <a:tailEnd type="none" w="sm" len="sm"/>
              </a:ln>
            </p:spPr>
          </p:cxnSp>
          <p:cxnSp>
            <p:nvCxnSpPr>
              <p:cNvPr id="1041" name="Google Shape;1041;p35"/>
              <p:cNvCxnSpPr/>
              <p:nvPr/>
            </p:nvCxnSpPr>
            <p:spPr>
              <a:xfrm>
                <a:off x="6448605" y="6164357"/>
                <a:ext cx="1989066" cy="141743"/>
              </a:xfrm>
              <a:prstGeom prst="straightConnector1">
                <a:avLst/>
              </a:prstGeom>
              <a:noFill/>
              <a:ln w="9525" cap="flat" cmpd="sng">
                <a:solidFill>
                  <a:srgbClr val="A4545D">
                    <a:alpha val="33725"/>
                  </a:srgbClr>
                </a:solidFill>
                <a:prstDash val="solid"/>
                <a:miter lim="800000"/>
                <a:headEnd type="none" w="sm" len="sm"/>
                <a:tailEnd type="none" w="sm" len="sm"/>
              </a:ln>
            </p:spPr>
          </p:cxnSp>
          <p:cxnSp>
            <p:nvCxnSpPr>
              <p:cNvPr id="1042" name="Google Shape;1042;p35"/>
              <p:cNvCxnSpPr/>
              <p:nvPr/>
            </p:nvCxnSpPr>
            <p:spPr>
              <a:xfrm rot="10800000" flipH="1">
                <a:off x="6448605" y="5545988"/>
                <a:ext cx="834878" cy="618371"/>
              </a:xfrm>
              <a:prstGeom prst="straightConnector1">
                <a:avLst/>
              </a:prstGeom>
              <a:noFill/>
              <a:ln w="9525" cap="flat" cmpd="sng">
                <a:solidFill>
                  <a:srgbClr val="A4545D">
                    <a:alpha val="33725"/>
                  </a:srgbClr>
                </a:solidFill>
                <a:prstDash val="solid"/>
                <a:miter lim="800000"/>
                <a:headEnd type="none" w="sm" len="sm"/>
                <a:tailEnd type="none" w="sm" len="sm"/>
              </a:ln>
            </p:spPr>
          </p:cxnSp>
          <p:cxnSp>
            <p:nvCxnSpPr>
              <p:cNvPr id="1043" name="Google Shape;1043;p35"/>
              <p:cNvCxnSpPr/>
              <p:nvPr/>
            </p:nvCxnSpPr>
            <p:spPr>
              <a:xfrm rot="10800000">
                <a:off x="4581033" y="5667481"/>
                <a:ext cx="1867573" cy="496878"/>
              </a:xfrm>
              <a:prstGeom prst="straightConnector1">
                <a:avLst/>
              </a:prstGeom>
              <a:noFill/>
              <a:ln w="9525" cap="flat" cmpd="sng">
                <a:solidFill>
                  <a:srgbClr val="A4545D">
                    <a:alpha val="33725"/>
                  </a:srgbClr>
                </a:solidFill>
                <a:prstDash val="solid"/>
                <a:miter lim="800000"/>
                <a:headEnd type="none" w="sm" len="sm"/>
                <a:tailEnd type="none" w="sm" len="sm"/>
              </a:ln>
            </p:spPr>
          </p:cxnSp>
          <p:cxnSp>
            <p:nvCxnSpPr>
              <p:cNvPr id="1044" name="Google Shape;1044;p35"/>
              <p:cNvCxnSpPr/>
              <p:nvPr/>
            </p:nvCxnSpPr>
            <p:spPr>
              <a:xfrm flipH="1">
                <a:off x="2862991" y="5667481"/>
                <a:ext cx="1718042" cy="2084079"/>
              </a:xfrm>
              <a:prstGeom prst="straightConnector1">
                <a:avLst/>
              </a:prstGeom>
              <a:noFill/>
              <a:ln w="9525" cap="flat" cmpd="sng">
                <a:solidFill>
                  <a:srgbClr val="A4545D">
                    <a:alpha val="33725"/>
                  </a:srgbClr>
                </a:solidFill>
                <a:prstDash val="solid"/>
                <a:miter lim="800000"/>
                <a:headEnd type="none" w="sm" len="sm"/>
                <a:tailEnd type="none" w="sm" len="sm"/>
              </a:ln>
            </p:spPr>
          </p:cxnSp>
          <p:cxnSp>
            <p:nvCxnSpPr>
              <p:cNvPr id="1045" name="Google Shape;1045;p35"/>
              <p:cNvCxnSpPr/>
              <p:nvPr/>
            </p:nvCxnSpPr>
            <p:spPr>
              <a:xfrm>
                <a:off x="2862991" y="7751561"/>
                <a:ext cx="1370695" cy="3660379"/>
              </a:xfrm>
              <a:prstGeom prst="straightConnector1">
                <a:avLst/>
              </a:prstGeom>
              <a:noFill/>
              <a:ln w="9525" cap="flat" cmpd="sng">
                <a:solidFill>
                  <a:srgbClr val="A4545D">
                    <a:alpha val="33725"/>
                  </a:srgbClr>
                </a:solidFill>
                <a:prstDash val="solid"/>
                <a:miter lim="800000"/>
                <a:headEnd type="none" w="sm" len="sm"/>
                <a:tailEnd type="none" w="sm" len="sm"/>
              </a:ln>
            </p:spPr>
          </p:cxnSp>
          <p:cxnSp>
            <p:nvCxnSpPr>
              <p:cNvPr id="1046" name="Google Shape;1046;p35"/>
              <p:cNvCxnSpPr/>
              <p:nvPr/>
            </p:nvCxnSpPr>
            <p:spPr>
              <a:xfrm rot="10800000">
                <a:off x="8785016" y="8623821"/>
                <a:ext cx="601237" cy="216508"/>
              </a:xfrm>
              <a:prstGeom prst="straightConnector1">
                <a:avLst/>
              </a:prstGeom>
              <a:noFill/>
              <a:ln w="9525" cap="flat" cmpd="sng">
                <a:solidFill>
                  <a:srgbClr val="A4545D">
                    <a:alpha val="33725"/>
                  </a:srgbClr>
                </a:solidFill>
                <a:prstDash val="solid"/>
                <a:miter lim="800000"/>
                <a:headEnd type="none" w="sm" len="sm"/>
                <a:tailEnd type="none" w="sm" len="sm"/>
              </a:ln>
            </p:spPr>
          </p:cxnSp>
          <p:cxnSp>
            <p:nvCxnSpPr>
              <p:cNvPr id="1047" name="Google Shape;1047;p35"/>
              <p:cNvCxnSpPr/>
              <p:nvPr/>
            </p:nvCxnSpPr>
            <p:spPr>
              <a:xfrm rot="10800000" flipH="1">
                <a:off x="8785016" y="7413559"/>
                <a:ext cx="356693" cy="1210262"/>
              </a:xfrm>
              <a:prstGeom prst="straightConnector1">
                <a:avLst/>
              </a:prstGeom>
              <a:noFill/>
              <a:ln w="9525" cap="flat" cmpd="sng">
                <a:solidFill>
                  <a:srgbClr val="A4545D">
                    <a:alpha val="33725"/>
                  </a:srgbClr>
                </a:solidFill>
                <a:prstDash val="solid"/>
                <a:miter lim="800000"/>
                <a:headEnd type="none" w="sm" len="sm"/>
                <a:tailEnd type="none" w="sm" len="sm"/>
              </a:ln>
            </p:spPr>
          </p:cxnSp>
          <p:cxnSp>
            <p:nvCxnSpPr>
              <p:cNvPr id="1048" name="Google Shape;1048;p35"/>
              <p:cNvCxnSpPr/>
              <p:nvPr/>
            </p:nvCxnSpPr>
            <p:spPr>
              <a:xfrm rot="10800000" flipH="1">
                <a:off x="3266412" y="9496081"/>
                <a:ext cx="253891" cy="929892"/>
              </a:xfrm>
              <a:prstGeom prst="straightConnector1">
                <a:avLst/>
              </a:prstGeom>
              <a:noFill/>
              <a:ln w="9525" cap="flat" cmpd="sng">
                <a:solidFill>
                  <a:srgbClr val="A4545D">
                    <a:alpha val="33725"/>
                  </a:srgbClr>
                </a:solidFill>
                <a:prstDash val="solid"/>
                <a:miter lim="800000"/>
                <a:headEnd type="none" w="sm" len="sm"/>
                <a:tailEnd type="none" w="sm" len="sm"/>
              </a:ln>
            </p:spPr>
          </p:cxnSp>
          <p:cxnSp>
            <p:nvCxnSpPr>
              <p:cNvPr id="1049" name="Google Shape;1049;p35"/>
              <p:cNvCxnSpPr/>
              <p:nvPr/>
            </p:nvCxnSpPr>
            <p:spPr>
              <a:xfrm rot="10800000">
                <a:off x="2778880" y="9130043"/>
                <a:ext cx="741421" cy="366038"/>
              </a:xfrm>
              <a:prstGeom prst="straightConnector1">
                <a:avLst/>
              </a:prstGeom>
              <a:noFill/>
              <a:ln w="9525" cap="flat" cmpd="sng">
                <a:solidFill>
                  <a:srgbClr val="A4545D">
                    <a:alpha val="33725"/>
                  </a:srgbClr>
                </a:solidFill>
                <a:prstDash val="solid"/>
                <a:miter lim="800000"/>
                <a:headEnd type="none" w="sm" len="sm"/>
                <a:tailEnd type="none" w="sm" len="sm"/>
              </a:ln>
            </p:spPr>
          </p:cxnSp>
          <p:cxnSp>
            <p:nvCxnSpPr>
              <p:cNvPr id="1050" name="Google Shape;1050;p35"/>
              <p:cNvCxnSpPr/>
              <p:nvPr/>
            </p:nvCxnSpPr>
            <p:spPr>
              <a:xfrm rot="10800000" flipH="1">
                <a:off x="4233686" y="10172084"/>
                <a:ext cx="4786530" cy="1239856"/>
              </a:xfrm>
              <a:prstGeom prst="straightConnector1">
                <a:avLst/>
              </a:prstGeom>
              <a:noFill/>
              <a:ln w="9525" cap="flat" cmpd="sng">
                <a:solidFill>
                  <a:srgbClr val="A4545D">
                    <a:alpha val="33725"/>
                  </a:srgbClr>
                </a:solidFill>
                <a:prstDash val="solid"/>
                <a:miter lim="800000"/>
                <a:headEnd type="none" w="sm" len="sm"/>
                <a:tailEnd type="none" w="sm" len="sm"/>
              </a:ln>
            </p:spPr>
          </p:cxnSp>
          <p:cxnSp>
            <p:nvCxnSpPr>
              <p:cNvPr id="1051" name="Google Shape;1051;p35"/>
              <p:cNvCxnSpPr/>
              <p:nvPr/>
            </p:nvCxnSpPr>
            <p:spPr>
              <a:xfrm flipH="1">
                <a:off x="7584101" y="6306100"/>
                <a:ext cx="853569" cy="1632373"/>
              </a:xfrm>
              <a:prstGeom prst="straightConnector1">
                <a:avLst/>
              </a:prstGeom>
              <a:noFill/>
              <a:ln w="9525" cap="flat" cmpd="sng">
                <a:solidFill>
                  <a:srgbClr val="A4545D">
                    <a:alpha val="33725"/>
                  </a:srgbClr>
                </a:solidFill>
                <a:prstDash val="solid"/>
                <a:miter lim="800000"/>
                <a:headEnd type="none" w="sm" len="sm"/>
                <a:tailEnd type="none" w="sm" len="sm"/>
              </a:ln>
            </p:spPr>
          </p:cxnSp>
          <p:cxnSp>
            <p:nvCxnSpPr>
              <p:cNvPr id="1052" name="Google Shape;1052;p35"/>
              <p:cNvCxnSpPr/>
              <p:nvPr/>
            </p:nvCxnSpPr>
            <p:spPr>
              <a:xfrm>
                <a:off x="4581033" y="5667481"/>
                <a:ext cx="0" cy="1295930"/>
              </a:xfrm>
              <a:prstGeom prst="straightConnector1">
                <a:avLst/>
              </a:prstGeom>
              <a:noFill/>
              <a:ln w="9525" cap="flat" cmpd="sng">
                <a:solidFill>
                  <a:srgbClr val="A4545D">
                    <a:alpha val="33725"/>
                  </a:srgbClr>
                </a:solidFill>
                <a:prstDash val="solid"/>
                <a:miter lim="800000"/>
                <a:headEnd type="none" w="sm" len="sm"/>
                <a:tailEnd type="none" w="sm" len="sm"/>
              </a:ln>
            </p:spPr>
          </p:cxnSp>
          <p:cxnSp>
            <p:nvCxnSpPr>
              <p:cNvPr id="1053" name="Google Shape;1053;p35"/>
              <p:cNvCxnSpPr/>
              <p:nvPr/>
            </p:nvCxnSpPr>
            <p:spPr>
              <a:xfrm rot="10800000" flipH="1">
                <a:off x="2862991" y="6963410"/>
                <a:ext cx="1718042" cy="788150"/>
              </a:xfrm>
              <a:prstGeom prst="straightConnector1">
                <a:avLst/>
              </a:prstGeom>
              <a:noFill/>
              <a:ln w="9525" cap="flat" cmpd="sng">
                <a:solidFill>
                  <a:srgbClr val="A4545D">
                    <a:alpha val="33725"/>
                  </a:srgbClr>
                </a:solidFill>
                <a:prstDash val="solid"/>
                <a:miter lim="800000"/>
                <a:headEnd type="none" w="sm" len="sm"/>
                <a:tailEnd type="none" w="sm" len="sm"/>
              </a:ln>
            </p:spPr>
          </p:cxnSp>
          <p:cxnSp>
            <p:nvCxnSpPr>
              <p:cNvPr id="1054" name="Google Shape;1054;p35"/>
              <p:cNvCxnSpPr/>
              <p:nvPr/>
            </p:nvCxnSpPr>
            <p:spPr>
              <a:xfrm rot="10800000" flipH="1">
                <a:off x="4581033" y="6164357"/>
                <a:ext cx="1867573" cy="799053"/>
              </a:xfrm>
              <a:prstGeom prst="straightConnector1">
                <a:avLst/>
              </a:prstGeom>
              <a:noFill/>
              <a:ln w="9525" cap="flat" cmpd="sng">
                <a:solidFill>
                  <a:srgbClr val="A4545D">
                    <a:alpha val="33725"/>
                  </a:srgbClr>
                </a:solidFill>
                <a:prstDash val="solid"/>
                <a:miter lim="800000"/>
                <a:headEnd type="none" w="sm" len="sm"/>
                <a:tailEnd type="none" w="sm" len="sm"/>
              </a:ln>
            </p:spPr>
          </p:cxnSp>
          <p:cxnSp>
            <p:nvCxnSpPr>
              <p:cNvPr id="1055" name="Google Shape;1055;p35"/>
              <p:cNvCxnSpPr/>
              <p:nvPr/>
            </p:nvCxnSpPr>
            <p:spPr>
              <a:xfrm>
                <a:off x="6504678" y="6173703"/>
                <a:ext cx="1079422" cy="1764770"/>
              </a:xfrm>
              <a:prstGeom prst="straightConnector1">
                <a:avLst/>
              </a:prstGeom>
              <a:noFill/>
              <a:ln w="9525" cap="flat" cmpd="sng">
                <a:solidFill>
                  <a:srgbClr val="A4545D">
                    <a:alpha val="33725"/>
                  </a:srgbClr>
                </a:solidFill>
                <a:prstDash val="solid"/>
                <a:miter lim="800000"/>
                <a:headEnd type="none" w="sm" len="sm"/>
                <a:tailEnd type="none" w="sm" len="sm"/>
              </a:ln>
            </p:spPr>
          </p:cxnSp>
          <p:cxnSp>
            <p:nvCxnSpPr>
              <p:cNvPr id="1056" name="Google Shape;1056;p35"/>
              <p:cNvCxnSpPr/>
              <p:nvPr/>
            </p:nvCxnSpPr>
            <p:spPr>
              <a:xfrm>
                <a:off x="7584101" y="7938473"/>
                <a:ext cx="1200916" cy="685348"/>
              </a:xfrm>
              <a:prstGeom prst="straightConnector1">
                <a:avLst/>
              </a:prstGeom>
              <a:noFill/>
              <a:ln w="9525" cap="flat" cmpd="sng">
                <a:solidFill>
                  <a:srgbClr val="A4545D">
                    <a:alpha val="33725"/>
                  </a:srgbClr>
                </a:solidFill>
                <a:prstDash val="solid"/>
                <a:miter lim="800000"/>
                <a:headEnd type="none" w="sm" len="sm"/>
                <a:tailEnd type="none" w="sm" len="sm"/>
              </a:ln>
            </p:spPr>
          </p:cxnSp>
          <p:cxnSp>
            <p:nvCxnSpPr>
              <p:cNvPr id="1057" name="Google Shape;1057;p35"/>
              <p:cNvCxnSpPr/>
              <p:nvPr/>
            </p:nvCxnSpPr>
            <p:spPr>
              <a:xfrm>
                <a:off x="7584101" y="7938474"/>
                <a:ext cx="1436114" cy="2233610"/>
              </a:xfrm>
              <a:prstGeom prst="straightConnector1">
                <a:avLst/>
              </a:prstGeom>
              <a:noFill/>
              <a:ln w="9525" cap="flat" cmpd="sng">
                <a:solidFill>
                  <a:srgbClr val="A4545D">
                    <a:alpha val="33725"/>
                  </a:srgbClr>
                </a:solidFill>
                <a:prstDash val="solid"/>
                <a:miter lim="800000"/>
                <a:headEnd type="none" w="sm" len="sm"/>
                <a:tailEnd type="none" w="sm" len="sm"/>
              </a:ln>
            </p:spPr>
          </p:cxnSp>
          <p:cxnSp>
            <p:nvCxnSpPr>
              <p:cNvPr id="1058" name="Google Shape;1058;p35"/>
              <p:cNvCxnSpPr/>
              <p:nvPr/>
            </p:nvCxnSpPr>
            <p:spPr>
              <a:xfrm rot="10800000">
                <a:off x="5998456" y="10950887"/>
                <a:ext cx="909643" cy="911201"/>
              </a:xfrm>
              <a:prstGeom prst="straightConnector1">
                <a:avLst/>
              </a:prstGeom>
              <a:noFill/>
              <a:ln w="9525" cap="flat" cmpd="sng">
                <a:solidFill>
                  <a:srgbClr val="A4545D">
                    <a:alpha val="33725"/>
                  </a:srgbClr>
                </a:solidFill>
                <a:prstDash val="solid"/>
                <a:miter lim="800000"/>
                <a:headEnd type="none" w="sm" len="sm"/>
                <a:tailEnd type="none" w="sm" len="sm"/>
              </a:ln>
            </p:spPr>
          </p:cxnSp>
          <p:sp>
            <p:nvSpPr>
              <p:cNvPr id="1059" name="Google Shape;1059;p35"/>
              <p:cNvSpPr/>
              <p:nvPr/>
            </p:nvSpPr>
            <p:spPr>
              <a:xfrm rot="10800000" flipH="1">
                <a:off x="5443948" y="11862088"/>
                <a:ext cx="123052" cy="121494"/>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mbria"/>
                  <a:ea typeface="Cambria"/>
                  <a:cs typeface="Cambria"/>
                  <a:sym typeface="Cambria"/>
                </a:endParaRPr>
              </a:p>
            </p:txBody>
          </p:sp>
          <p:sp>
            <p:nvSpPr>
              <p:cNvPr id="1060" name="Google Shape;1060;p35"/>
              <p:cNvSpPr/>
              <p:nvPr/>
            </p:nvSpPr>
            <p:spPr>
              <a:xfrm rot="10800000" flipH="1">
                <a:off x="6842680" y="11796669"/>
                <a:ext cx="121494" cy="121494"/>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mbria"/>
                  <a:ea typeface="Cambria"/>
                  <a:cs typeface="Cambria"/>
                  <a:sym typeface="Cambria"/>
                </a:endParaRPr>
              </a:p>
            </p:txBody>
          </p:sp>
          <p:sp>
            <p:nvSpPr>
              <p:cNvPr id="1061" name="Google Shape;1061;p35"/>
              <p:cNvSpPr/>
              <p:nvPr/>
            </p:nvSpPr>
            <p:spPr>
              <a:xfrm rot="10800000" flipH="1">
                <a:off x="8127706" y="11158050"/>
                <a:ext cx="123052" cy="121494"/>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mbria"/>
                  <a:ea typeface="Cambria"/>
                  <a:cs typeface="Cambria"/>
                  <a:sym typeface="Cambria"/>
                </a:endParaRPr>
              </a:p>
            </p:txBody>
          </p:sp>
          <p:sp>
            <p:nvSpPr>
              <p:cNvPr id="1062" name="Google Shape;1062;p35"/>
              <p:cNvSpPr/>
              <p:nvPr/>
            </p:nvSpPr>
            <p:spPr>
              <a:xfrm rot="10800000" flipH="1">
                <a:off x="8954796" y="10116009"/>
                <a:ext cx="121494" cy="121494"/>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mbria"/>
                  <a:ea typeface="Cambria"/>
                  <a:cs typeface="Cambria"/>
                  <a:sym typeface="Cambria"/>
                </a:endParaRPr>
              </a:p>
            </p:txBody>
          </p:sp>
          <p:sp>
            <p:nvSpPr>
              <p:cNvPr id="1063" name="Google Shape;1063;p35"/>
              <p:cNvSpPr/>
              <p:nvPr/>
            </p:nvSpPr>
            <p:spPr>
              <a:xfrm rot="10800000" flipH="1">
                <a:off x="5942382" y="10894813"/>
                <a:ext cx="121494" cy="121494"/>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mbria"/>
                  <a:ea typeface="Cambria"/>
                  <a:cs typeface="Cambria"/>
                  <a:sym typeface="Cambria"/>
                </a:endParaRPr>
              </a:p>
            </p:txBody>
          </p:sp>
          <p:sp>
            <p:nvSpPr>
              <p:cNvPr id="1064" name="Google Shape;1064;p35"/>
              <p:cNvSpPr/>
              <p:nvPr/>
            </p:nvSpPr>
            <p:spPr>
              <a:xfrm rot="10800000" flipH="1">
                <a:off x="4177612" y="11354307"/>
                <a:ext cx="121494" cy="123052"/>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mbria"/>
                  <a:ea typeface="Cambria"/>
                  <a:cs typeface="Cambria"/>
                  <a:sym typeface="Cambria"/>
                </a:endParaRPr>
              </a:p>
            </p:txBody>
          </p:sp>
          <p:sp>
            <p:nvSpPr>
              <p:cNvPr id="1065" name="Google Shape;1065;p35"/>
              <p:cNvSpPr/>
              <p:nvPr/>
            </p:nvSpPr>
            <p:spPr>
              <a:xfrm rot="10800000" flipH="1">
                <a:off x="3200992" y="10369900"/>
                <a:ext cx="132397" cy="121494"/>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mbria"/>
                  <a:ea typeface="Cambria"/>
                  <a:cs typeface="Cambria"/>
                  <a:sym typeface="Cambria"/>
                </a:endParaRPr>
              </a:p>
            </p:txBody>
          </p:sp>
          <p:sp>
            <p:nvSpPr>
              <p:cNvPr id="1066" name="Google Shape;1066;p35"/>
              <p:cNvSpPr/>
              <p:nvPr/>
            </p:nvSpPr>
            <p:spPr>
              <a:xfrm rot="10800000" flipH="1">
                <a:off x="3454882" y="9430661"/>
                <a:ext cx="121494" cy="123052"/>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mbria"/>
                  <a:ea typeface="Cambria"/>
                  <a:cs typeface="Cambria"/>
                  <a:sym typeface="Cambria"/>
                </a:endParaRPr>
              </a:p>
            </p:txBody>
          </p:sp>
          <p:sp>
            <p:nvSpPr>
              <p:cNvPr id="1067" name="Google Shape;1067;p35"/>
              <p:cNvSpPr/>
              <p:nvPr/>
            </p:nvSpPr>
            <p:spPr>
              <a:xfrm rot="10800000" flipH="1">
                <a:off x="2722806" y="9073969"/>
                <a:ext cx="121494" cy="123052"/>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mbria"/>
                  <a:ea typeface="Cambria"/>
                  <a:cs typeface="Cambria"/>
                  <a:sym typeface="Cambria"/>
                </a:endParaRPr>
              </a:p>
            </p:txBody>
          </p:sp>
          <p:sp>
            <p:nvSpPr>
              <p:cNvPr id="1068" name="Google Shape;1068;p35"/>
              <p:cNvSpPr/>
              <p:nvPr/>
            </p:nvSpPr>
            <p:spPr>
              <a:xfrm rot="10800000" flipH="1">
                <a:off x="2806917" y="7695486"/>
                <a:ext cx="121494" cy="121494"/>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mbria"/>
                  <a:ea typeface="Cambria"/>
                  <a:cs typeface="Cambria"/>
                  <a:sym typeface="Cambria"/>
                </a:endParaRPr>
              </a:p>
            </p:txBody>
          </p:sp>
          <p:sp>
            <p:nvSpPr>
              <p:cNvPr id="1069" name="Google Shape;1069;p35"/>
              <p:cNvSpPr/>
              <p:nvPr/>
            </p:nvSpPr>
            <p:spPr>
              <a:xfrm rot="10800000" flipH="1">
                <a:off x="4524959" y="6896432"/>
                <a:ext cx="121494" cy="123052"/>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mbria"/>
                  <a:ea typeface="Cambria"/>
                  <a:cs typeface="Cambria"/>
                  <a:sym typeface="Cambria"/>
                </a:endParaRPr>
              </a:p>
            </p:txBody>
          </p:sp>
          <p:sp>
            <p:nvSpPr>
              <p:cNvPr id="1070" name="Google Shape;1070;p35"/>
              <p:cNvSpPr/>
              <p:nvPr/>
            </p:nvSpPr>
            <p:spPr>
              <a:xfrm rot="10800000" flipH="1">
                <a:off x="4524959" y="5602061"/>
                <a:ext cx="121494" cy="121494"/>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mbria"/>
                  <a:ea typeface="Cambria"/>
                  <a:cs typeface="Cambria"/>
                  <a:sym typeface="Cambria"/>
                </a:endParaRPr>
              </a:p>
            </p:txBody>
          </p:sp>
          <p:sp>
            <p:nvSpPr>
              <p:cNvPr id="1071" name="Google Shape;1071;p35"/>
              <p:cNvSpPr/>
              <p:nvPr/>
            </p:nvSpPr>
            <p:spPr>
              <a:xfrm rot="10800000" flipH="1">
                <a:off x="3454882" y="6436939"/>
                <a:ext cx="121494" cy="132397"/>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mbria"/>
                  <a:ea typeface="Cambria"/>
                  <a:cs typeface="Cambria"/>
                  <a:sym typeface="Cambria"/>
                </a:endParaRPr>
              </a:p>
            </p:txBody>
          </p:sp>
          <p:sp>
            <p:nvSpPr>
              <p:cNvPr id="1072" name="Google Shape;1072;p35"/>
              <p:cNvSpPr/>
              <p:nvPr/>
            </p:nvSpPr>
            <p:spPr>
              <a:xfrm rot="10800000" flipH="1">
                <a:off x="6392531" y="6108283"/>
                <a:ext cx="121494" cy="123052"/>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mbria"/>
                  <a:ea typeface="Cambria"/>
                  <a:cs typeface="Cambria"/>
                  <a:sym typeface="Cambria"/>
                </a:endParaRPr>
              </a:p>
            </p:txBody>
          </p:sp>
          <p:sp>
            <p:nvSpPr>
              <p:cNvPr id="1073" name="Google Shape;1073;p35"/>
              <p:cNvSpPr/>
              <p:nvPr/>
            </p:nvSpPr>
            <p:spPr>
              <a:xfrm rot="10800000" flipH="1">
                <a:off x="7227409" y="5489913"/>
                <a:ext cx="121494" cy="121494"/>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mbria"/>
                  <a:ea typeface="Cambria"/>
                  <a:cs typeface="Cambria"/>
                  <a:sym typeface="Cambria"/>
                </a:endParaRPr>
              </a:p>
            </p:txBody>
          </p:sp>
          <p:sp>
            <p:nvSpPr>
              <p:cNvPr id="1074" name="Google Shape;1074;p35"/>
              <p:cNvSpPr/>
              <p:nvPr/>
            </p:nvSpPr>
            <p:spPr>
              <a:xfrm rot="10800000" flipH="1">
                <a:off x="5875404" y="5254715"/>
                <a:ext cx="123052" cy="121494"/>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mbria"/>
                  <a:ea typeface="Cambria"/>
                  <a:cs typeface="Cambria"/>
                  <a:sym typeface="Cambria"/>
                </a:endParaRPr>
              </a:p>
            </p:txBody>
          </p:sp>
          <p:sp>
            <p:nvSpPr>
              <p:cNvPr id="1075" name="Google Shape;1075;p35"/>
              <p:cNvSpPr/>
              <p:nvPr/>
            </p:nvSpPr>
            <p:spPr>
              <a:xfrm rot="10800000" flipH="1">
                <a:off x="8381597" y="6250025"/>
                <a:ext cx="121494" cy="121494"/>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mbria"/>
                  <a:ea typeface="Cambria"/>
                  <a:cs typeface="Cambria"/>
                  <a:sym typeface="Cambria"/>
                </a:endParaRPr>
              </a:p>
            </p:txBody>
          </p:sp>
          <p:sp>
            <p:nvSpPr>
              <p:cNvPr id="1076" name="Google Shape;1076;p35"/>
              <p:cNvSpPr/>
              <p:nvPr/>
            </p:nvSpPr>
            <p:spPr>
              <a:xfrm rot="10800000" flipH="1">
                <a:off x="7528027" y="7882399"/>
                <a:ext cx="121494" cy="121494"/>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mbria"/>
                  <a:ea typeface="Cambria"/>
                  <a:cs typeface="Cambria"/>
                  <a:sym typeface="Cambria"/>
                </a:endParaRPr>
              </a:p>
            </p:txBody>
          </p:sp>
          <p:sp>
            <p:nvSpPr>
              <p:cNvPr id="1077" name="Google Shape;1077;p35"/>
              <p:cNvSpPr/>
              <p:nvPr/>
            </p:nvSpPr>
            <p:spPr>
              <a:xfrm rot="10800000" flipH="1">
                <a:off x="8728943" y="8558401"/>
                <a:ext cx="121494" cy="121494"/>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mbria"/>
                  <a:ea typeface="Cambria"/>
                  <a:cs typeface="Cambria"/>
                  <a:sym typeface="Cambria"/>
                </a:endParaRPr>
              </a:p>
            </p:txBody>
          </p:sp>
          <p:sp>
            <p:nvSpPr>
              <p:cNvPr id="1078" name="Google Shape;1078;p35"/>
              <p:cNvSpPr/>
              <p:nvPr/>
            </p:nvSpPr>
            <p:spPr>
              <a:xfrm rot="10800000" flipH="1">
                <a:off x="9085636" y="7357485"/>
                <a:ext cx="121494" cy="121494"/>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mbria"/>
                  <a:ea typeface="Cambria"/>
                  <a:cs typeface="Cambria"/>
                  <a:sym typeface="Cambria"/>
                </a:endParaRPr>
              </a:p>
            </p:txBody>
          </p:sp>
          <p:sp>
            <p:nvSpPr>
              <p:cNvPr id="1079" name="Google Shape;1079;p35"/>
              <p:cNvSpPr/>
              <p:nvPr/>
            </p:nvSpPr>
            <p:spPr>
              <a:xfrm rot="10800000" flipH="1">
                <a:off x="9330179" y="8782696"/>
                <a:ext cx="121494" cy="123052"/>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mbria"/>
                  <a:ea typeface="Cambria"/>
                  <a:cs typeface="Cambria"/>
                  <a:sym typeface="Cambria"/>
                </a:endParaRPr>
              </a:p>
            </p:txBody>
          </p:sp>
        </p:grpSp>
      </p:grpSp>
      <p:sp>
        <p:nvSpPr>
          <p:cNvPr id="1080" name="Google Shape;1080;p35"/>
          <p:cNvSpPr txBox="1"/>
          <p:nvPr/>
        </p:nvSpPr>
        <p:spPr>
          <a:xfrm>
            <a:off x="1035884" y="3346484"/>
            <a:ext cx="2575627" cy="64633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600" b="1">
                <a:solidFill>
                  <a:schemeClr val="lt1"/>
                </a:solidFill>
                <a:latin typeface="Cambria"/>
                <a:ea typeface="Cambria"/>
                <a:cs typeface="Cambria"/>
                <a:sym typeface="Cambria"/>
              </a:rPr>
              <a:t>Scope</a:t>
            </a:r>
            <a:endParaRPr sz="3600" b="1">
              <a:solidFill>
                <a:schemeClr val="lt1"/>
              </a:solidFill>
              <a:latin typeface="Cambria"/>
              <a:ea typeface="Cambria"/>
              <a:cs typeface="Cambria"/>
              <a:sym typeface="Cambria"/>
            </a:endParaRPr>
          </a:p>
        </p:txBody>
      </p:sp>
      <p:sp>
        <p:nvSpPr>
          <p:cNvPr id="1081" name="Google Shape;1081;p35"/>
          <p:cNvSpPr txBox="1"/>
          <p:nvPr/>
        </p:nvSpPr>
        <p:spPr>
          <a:xfrm>
            <a:off x="5541744" y="1100330"/>
            <a:ext cx="1199336" cy="1015663"/>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6000">
                <a:solidFill>
                  <a:schemeClr val="lt1"/>
                </a:solidFill>
                <a:latin typeface="Cambria"/>
                <a:ea typeface="Cambria"/>
                <a:cs typeface="Cambria"/>
                <a:sym typeface="Cambria"/>
              </a:rPr>
              <a:t>01</a:t>
            </a:r>
            <a:endParaRPr sz="6000">
              <a:solidFill>
                <a:schemeClr val="lt1"/>
              </a:solidFill>
              <a:latin typeface="Cambria"/>
              <a:ea typeface="Cambria"/>
              <a:cs typeface="Cambria"/>
              <a:sym typeface="Cambria"/>
            </a:endParaRPr>
          </a:p>
        </p:txBody>
      </p:sp>
      <p:sp>
        <p:nvSpPr>
          <p:cNvPr id="1082" name="Google Shape;1082;p35"/>
          <p:cNvSpPr/>
          <p:nvPr/>
        </p:nvSpPr>
        <p:spPr>
          <a:xfrm rot="-925728">
            <a:off x="4866255" y="1409152"/>
            <a:ext cx="2537275" cy="403461"/>
          </a:xfrm>
          <a:custGeom>
            <a:avLst/>
            <a:gdLst/>
            <a:ahLst/>
            <a:cxnLst/>
            <a:rect l="l" t="t" r="r" b="b"/>
            <a:pathLst>
              <a:path w="2336800" h="308906" extrusionOk="0">
                <a:moveTo>
                  <a:pt x="2069995" y="55099"/>
                </a:moveTo>
                <a:cubicBezTo>
                  <a:pt x="2141428" y="66591"/>
                  <a:pt x="2200638" y="79473"/>
                  <a:pt x="2244982" y="93392"/>
                </a:cubicBezTo>
                <a:cubicBezTo>
                  <a:pt x="2304106" y="111952"/>
                  <a:pt x="2336800" y="132357"/>
                  <a:pt x="2336800" y="153776"/>
                </a:cubicBezTo>
                <a:cubicBezTo>
                  <a:pt x="2336801" y="239452"/>
                  <a:pt x="1813690" y="308906"/>
                  <a:pt x="1168400" y="308906"/>
                </a:cubicBezTo>
                <a:cubicBezTo>
                  <a:pt x="523110" y="308906"/>
                  <a:pt x="1" y="239452"/>
                  <a:pt x="0" y="153776"/>
                </a:cubicBezTo>
                <a:cubicBezTo>
                  <a:pt x="0" y="110938"/>
                  <a:pt x="126981" y="38171"/>
                  <a:pt x="372247" y="0"/>
                </a:cubicBezTo>
              </a:path>
            </a:pathLst>
          </a:custGeom>
          <a:noFill/>
          <a:ln w="12700" cap="flat" cmpd="sng">
            <a:solidFill>
              <a:srgbClr val="CCA4AE"/>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mbria"/>
              <a:ea typeface="Cambria"/>
              <a:cs typeface="Cambria"/>
              <a:sym typeface="Cambria"/>
            </a:endParaRPr>
          </a:p>
        </p:txBody>
      </p:sp>
      <p:grpSp>
        <p:nvGrpSpPr>
          <p:cNvPr id="1083" name="Google Shape;1083;p35"/>
          <p:cNvGrpSpPr/>
          <p:nvPr/>
        </p:nvGrpSpPr>
        <p:grpSpPr>
          <a:xfrm>
            <a:off x="5811574" y="3467987"/>
            <a:ext cx="2299232" cy="2299231"/>
            <a:chOff x="6951902" y="3732278"/>
            <a:chExt cx="2299232" cy="2299231"/>
          </a:xfrm>
        </p:grpSpPr>
        <p:sp>
          <p:nvSpPr>
            <p:cNvPr id="1084" name="Google Shape;1084;p35"/>
            <p:cNvSpPr/>
            <p:nvPr/>
          </p:nvSpPr>
          <p:spPr>
            <a:xfrm rot="1599669">
              <a:off x="7358664" y="4131918"/>
              <a:ext cx="1530241" cy="1548640"/>
            </a:xfrm>
            <a:prstGeom prst="ellipse">
              <a:avLst/>
            </a:prstGeom>
            <a:solidFill>
              <a:srgbClr val="663B4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mbria"/>
                <a:ea typeface="Cambria"/>
                <a:cs typeface="Cambria"/>
                <a:sym typeface="Cambria"/>
              </a:endParaRPr>
            </a:p>
          </p:txBody>
        </p:sp>
        <p:grpSp>
          <p:nvGrpSpPr>
            <p:cNvPr id="1085" name="Google Shape;1085;p35"/>
            <p:cNvGrpSpPr/>
            <p:nvPr/>
          </p:nvGrpSpPr>
          <p:grpSpPr>
            <a:xfrm rot="3600000">
              <a:off x="7259942" y="4040316"/>
              <a:ext cx="1683153" cy="1683156"/>
              <a:chOff x="2722794" y="5254744"/>
              <a:chExt cx="6728878" cy="6728909"/>
            </a:xfrm>
          </p:grpSpPr>
          <p:sp>
            <p:nvSpPr>
              <p:cNvPr id="1086" name="Google Shape;1086;p35"/>
              <p:cNvSpPr/>
              <p:nvPr/>
            </p:nvSpPr>
            <p:spPr>
              <a:xfrm rot="10800000" flipH="1">
                <a:off x="2778865" y="5320161"/>
                <a:ext cx="6607357" cy="6598065"/>
              </a:xfrm>
              <a:custGeom>
                <a:avLst/>
                <a:gdLst/>
                <a:ahLst/>
                <a:cxnLst/>
                <a:rect l="l" t="t" r="r" b="b"/>
                <a:pathLst>
                  <a:path w="4242" h="4236" extrusionOk="0">
                    <a:moveTo>
                      <a:pt x="3633" y="3603"/>
                    </a:moveTo>
                    <a:lnTo>
                      <a:pt x="2892" y="4091"/>
                    </a:lnTo>
                    <a:lnTo>
                      <a:pt x="2019" y="4236"/>
                    </a:lnTo>
                    <a:lnTo>
                      <a:pt x="1157" y="4013"/>
                    </a:lnTo>
                    <a:lnTo>
                      <a:pt x="464" y="3459"/>
                    </a:lnTo>
                    <a:lnTo>
                      <a:pt x="54" y="2675"/>
                    </a:lnTo>
                    <a:lnTo>
                      <a:pt x="0" y="1790"/>
                    </a:lnTo>
                    <a:lnTo>
                      <a:pt x="313" y="958"/>
                    </a:lnTo>
                    <a:lnTo>
                      <a:pt x="934" y="325"/>
                    </a:lnTo>
                    <a:lnTo>
                      <a:pt x="1759" y="0"/>
                    </a:lnTo>
                    <a:lnTo>
                      <a:pt x="2651" y="36"/>
                    </a:lnTo>
                    <a:lnTo>
                      <a:pt x="3440" y="434"/>
                    </a:lnTo>
                    <a:lnTo>
                      <a:pt x="4007" y="1121"/>
                    </a:lnTo>
                    <a:lnTo>
                      <a:pt x="4242" y="1976"/>
                    </a:lnTo>
                    <a:lnTo>
                      <a:pt x="4109" y="2850"/>
                    </a:lnTo>
                    <a:lnTo>
                      <a:pt x="3633" y="3603"/>
                    </a:lnTo>
                    <a:close/>
                  </a:path>
                </a:pathLst>
              </a:custGeom>
              <a:no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mbria"/>
                  <a:ea typeface="Cambria"/>
                  <a:cs typeface="Cambria"/>
                  <a:sym typeface="Cambria"/>
                </a:endParaRPr>
              </a:p>
            </p:txBody>
          </p:sp>
          <p:cxnSp>
            <p:nvCxnSpPr>
              <p:cNvPr id="1087" name="Google Shape;1087;p35"/>
              <p:cNvCxnSpPr/>
              <p:nvPr/>
            </p:nvCxnSpPr>
            <p:spPr>
              <a:xfrm>
                <a:off x="4233667" y="11411998"/>
                <a:ext cx="2674408" cy="450151"/>
              </a:xfrm>
              <a:prstGeom prst="straightConnector1">
                <a:avLst/>
              </a:prstGeom>
              <a:noFill/>
              <a:ln w="9525" cap="flat" cmpd="sng">
                <a:solidFill>
                  <a:srgbClr val="A4545D">
                    <a:alpha val="33725"/>
                  </a:srgbClr>
                </a:solidFill>
                <a:prstDash val="solid"/>
                <a:miter lim="800000"/>
                <a:headEnd type="none" w="sm" len="sm"/>
                <a:tailEnd type="none" w="sm" len="sm"/>
              </a:ln>
            </p:spPr>
          </p:cxnSp>
          <p:cxnSp>
            <p:nvCxnSpPr>
              <p:cNvPr id="1088" name="Google Shape;1088;p35"/>
              <p:cNvCxnSpPr/>
              <p:nvPr/>
            </p:nvCxnSpPr>
            <p:spPr>
              <a:xfrm rot="10800000" flipH="1">
                <a:off x="6908079" y="10172139"/>
                <a:ext cx="2112112" cy="1690019"/>
              </a:xfrm>
              <a:prstGeom prst="straightConnector1">
                <a:avLst/>
              </a:prstGeom>
              <a:noFill/>
              <a:ln w="9525" cap="flat" cmpd="sng">
                <a:solidFill>
                  <a:srgbClr val="A4545D">
                    <a:alpha val="33725"/>
                  </a:srgbClr>
                </a:solidFill>
                <a:prstDash val="solid"/>
                <a:miter lim="800000"/>
                <a:headEnd type="none" w="sm" len="sm"/>
                <a:tailEnd type="none" w="sm" len="sm"/>
              </a:ln>
            </p:spPr>
          </p:cxnSp>
          <p:cxnSp>
            <p:nvCxnSpPr>
              <p:cNvPr id="1089" name="Google Shape;1089;p35"/>
              <p:cNvCxnSpPr/>
              <p:nvPr/>
            </p:nvCxnSpPr>
            <p:spPr>
              <a:xfrm rot="10800000">
                <a:off x="8437647" y="6306133"/>
                <a:ext cx="582545" cy="3866002"/>
              </a:xfrm>
              <a:prstGeom prst="straightConnector1">
                <a:avLst/>
              </a:prstGeom>
              <a:noFill/>
              <a:ln w="9525" cap="flat" cmpd="sng">
                <a:solidFill>
                  <a:srgbClr val="A4545D">
                    <a:alpha val="33725"/>
                  </a:srgbClr>
                </a:solidFill>
                <a:prstDash val="solid"/>
                <a:miter lim="800000"/>
                <a:headEnd type="none" w="sm" len="sm"/>
                <a:tailEnd type="none" w="sm" len="sm"/>
              </a:ln>
            </p:spPr>
          </p:cxnSp>
          <p:cxnSp>
            <p:nvCxnSpPr>
              <p:cNvPr id="1090" name="Google Shape;1090;p35"/>
              <p:cNvCxnSpPr/>
              <p:nvPr/>
            </p:nvCxnSpPr>
            <p:spPr>
              <a:xfrm>
                <a:off x="5923669" y="5320162"/>
                <a:ext cx="524913" cy="844230"/>
              </a:xfrm>
              <a:prstGeom prst="straightConnector1">
                <a:avLst/>
              </a:prstGeom>
              <a:noFill/>
              <a:ln w="9525" cap="flat" cmpd="sng">
                <a:solidFill>
                  <a:srgbClr val="A4545D">
                    <a:alpha val="33725"/>
                  </a:srgbClr>
                </a:solidFill>
                <a:prstDash val="solid"/>
                <a:miter lim="800000"/>
                <a:headEnd type="none" w="sm" len="sm"/>
                <a:tailEnd type="none" w="sm" len="sm"/>
              </a:ln>
            </p:spPr>
          </p:cxnSp>
          <p:cxnSp>
            <p:nvCxnSpPr>
              <p:cNvPr id="1091" name="Google Shape;1091;p35"/>
              <p:cNvCxnSpPr/>
              <p:nvPr/>
            </p:nvCxnSpPr>
            <p:spPr>
              <a:xfrm>
                <a:off x="6448581" y="6164389"/>
                <a:ext cx="1989064" cy="141746"/>
              </a:xfrm>
              <a:prstGeom prst="straightConnector1">
                <a:avLst/>
              </a:prstGeom>
              <a:noFill/>
              <a:ln w="9525" cap="flat" cmpd="sng">
                <a:solidFill>
                  <a:srgbClr val="A4545D">
                    <a:alpha val="33725"/>
                  </a:srgbClr>
                </a:solidFill>
                <a:prstDash val="solid"/>
                <a:miter lim="800000"/>
                <a:headEnd type="none" w="sm" len="sm"/>
                <a:tailEnd type="none" w="sm" len="sm"/>
              </a:ln>
            </p:spPr>
          </p:cxnSp>
          <p:cxnSp>
            <p:nvCxnSpPr>
              <p:cNvPr id="1092" name="Google Shape;1092;p35"/>
              <p:cNvCxnSpPr/>
              <p:nvPr/>
            </p:nvCxnSpPr>
            <p:spPr>
              <a:xfrm rot="10800000" flipH="1">
                <a:off x="6448584" y="5546019"/>
                <a:ext cx="834877" cy="618375"/>
              </a:xfrm>
              <a:prstGeom prst="straightConnector1">
                <a:avLst/>
              </a:prstGeom>
              <a:noFill/>
              <a:ln w="9525" cap="flat" cmpd="sng">
                <a:solidFill>
                  <a:srgbClr val="A4545D">
                    <a:alpha val="33725"/>
                  </a:srgbClr>
                </a:solidFill>
                <a:prstDash val="solid"/>
                <a:miter lim="800000"/>
                <a:headEnd type="none" w="sm" len="sm"/>
                <a:tailEnd type="none" w="sm" len="sm"/>
              </a:ln>
            </p:spPr>
          </p:cxnSp>
          <p:cxnSp>
            <p:nvCxnSpPr>
              <p:cNvPr id="1093" name="Google Shape;1093;p35"/>
              <p:cNvCxnSpPr/>
              <p:nvPr/>
            </p:nvCxnSpPr>
            <p:spPr>
              <a:xfrm rot="10800000">
                <a:off x="4581020" y="5667509"/>
                <a:ext cx="1867572" cy="496882"/>
              </a:xfrm>
              <a:prstGeom prst="straightConnector1">
                <a:avLst/>
              </a:prstGeom>
              <a:noFill/>
              <a:ln w="9525" cap="flat" cmpd="sng">
                <a:solidFill>
                  <a:srgbClr val="A4545D">
                    <a:alpha val="33725"/>
                  </a:srgbClr>
                </a:solidFill>
                <a:prstDash val="solid"/>
                <a:miter lim="800000"/>
                <a:headEnd type="none" w="sm" len="sm"/>
                <a:tailEnd type="none" w="sm" len="sm"/>
              </a:ln>
            </p:spPr>
          </p:cxnSp>
          <p:cxnSp>
            <p:nvCxnSpPr>
              <p:cNvPr id="1094" name="Google Shape;1094;p35"/>
              <p:cNvCxnSpPr/>
              <p:nvPr/>
            </p:nvCxnSpPr>
            <p:spPr>
              <a:xfrm flipH="1">
                <a:off x="2862979" y="5667507"/>
                <a:ext cx="1718039" cy="2084089"/>
              </a:xfrm>
              <a:prstGeom prst="straightConnector1">
                <a:avLst/>
              </a:prstGeom>
              <a:noFill/>
              <a:ln w="9525" cap="flat" cmpd="sng">
                <a:solidFill>
                  <a:srgbClr val="A4545D">
                    <a:alpha val="33725"/>
                  </a:srgbClr>
                </a:solidFill>
                <a:prstDash val="solid"/>
                <a:miter lim="800000"/>
                <a:headEnd type="none" w="sm" len="sm"/>
                <a:tailEnd type="none" w="sm" len="sm"/>
              </a:ln>
            </p:spPr>
          </p:cxnSp>
          <p:cxnSp>
            <p:nvCxnSpPr>
              <p:cNvPr id="1095" name="Google Shape;1095;p35"/>
              <p:cNvCxnSpPr/>
              <p:nvPr/>
            </p:nvCxnSpPr>
            <p:spPr>
              <a:xfrm>
                <a:off x="2862980" y="7751602"/>
                <a:ext cx="1370695" cy="3660403"/>
              </a:xfrm>
              <a:prstGeom prst="straightConnector1">
                <a:avLst/>
              </a:prstGeom>
              <a:noFill/>
              <a:ln w="9525" cap="flat" cmpd="sng">
                <a:solidFill>
                  <a:srgbClr val="A4545D">
                    <a:alpha val="33725"/>
                  </a:srgbClr>
                </a:solidFill>
                <a:prstDash val="solid"/>
                <a:miter lim="800000"/>
                <a:headEnd type="none" w="sm" len="sm"/>
                <a:tailEnd type="none" w="sm" len="sm"/>
              </a:ln>
            </p:spPr>
          </p:cxnSp>
          <p:cxnSp>
            <p:nvCxnSpPr>
              <p:cNvPr id="1096" name="Google Shape;1096;p35"/>
              <p:cNvCxnSpPr/>
              <p:nvPr/>
            </p:nvCxnSpPr>
            <p:spPr>
              <a:xfrm rot="10800000">
                <a:off x="8784984" y="8623870"/>
                <a:ext cx="601234" cy="216508"/>
              </a:xfrm>
              <a:prstGeom prst="straightConnector1">
                <a:avLst/>
              </a:prstGeom>
              <a:noFill/>
              <a:ln w="9525" cap="flat" cmpd="sng">
                <a:solidFill>
                  <a:srgbClr val="A4545D">
                    <a:alpha val="33725"/>
                  </a:srgbClr>
                </a:solidFill>
                <a:prstDash val="solid"/>
                <a:miter lim="800000"/>
                <a:headEnd type="none" w="sm" len="sm"/>
                <a:tailEnd type="none" w="sm" len="sm"/>
              </a:ln>
            </p:spPr>
          </p:cxnSp>
          <p:cxnSp>
            <p:nvCxnSpPr>
              <p:cNvPr id="1097" name="Google Shape;1097;p35"/>
              <p:cNvCxnSpPr/>
              <p:nvPr/>
            </p:nvCxnSpPr>
            <p:spPr>
              <a:xfrm rot="10800000" flipH="1">
                <a:off x="8784984" y="7413594"/>
                <a:ext cx="356690" cy="1210272"/>
              </a:xfrm>
              <a:prstGeom prst="straightConnector1">
                <a:avLst/>
              </a:prstGeom>
              <a:noFill/>
              <a:ln w="9525" cap="flat" cmpd="sng">
                <a:solidFill>
                  <a:srgbClr val="A4545D">
                    <a:alpha val="33725"/>
                  </a:srgbClr>
                </a:solidFill>
                <a:prstDash val="solid"/>
                <a:miter lim="800000"/>
                <a:headEnd type="none" w="sm" len="sm"/>
                <a:tailEnd type="none" w="sm" len="sm"/>
              </a:ln>
            </p:spPr>
          </p:cxnSp>
          <p:cxnSp>
            <p:nvCxnSpPr>
              <p:cNvPr id="1098" name="Google Shape;1098;p35"/>
              <p:cNvCxnSpPr/>
              <p:nvPr/>
            </p:nvCxnSpPr>
            <p:spPr>
              <a:xfrm rot="10800000" flipH="1">
                <a:off x="3266395" y="9496136"/>
                <a:ext cx="253887" cy="929899"/>
              </a:xfrm>
              <a:prstGeom prst="straightConnector1">
                <a:avLst/>
              </a:prstGeom>
              <a:noFill/>
              <a:ln w="9525" cap="flat" cmpd="sng">
                <a:solidFill>
                  <a:srgbClr val="A4545D">
                    <a:alpha val="33725"/>
                  </a:srgbClr>
                </a:solidFill>
                <a:prstDash val="solid"/>
                <a:miter lim="800000"/>
                <a:headEnd type="none" w="sm" len="sm"/>
                <a:tailEnd type="none" w="sm" len="sm"/>
              </a:ln>
            </p:spPr>
          </p:cxnSp>
          <p:cxnSp>
            <p:nvCxnSpPr>
              <p:cNvPr id="1099" name="Google Shape;1099;p35"/>
              <p:cNvCxnSpPr/>
              <p:nvPr/>
            </p:nvCxnSpPr>
            <p:spPr>
              <a:xfrm rot="10800000">
                <a:off x="2778868" y="9130092"/>
                <a:ext cx="741421" cy="366042"/>
              </a:xfrm>
              <a:prstGeom prst="straightConnector1">
                <a:avLst/>
              </a:prstGeom>
              <a:noFill/>
              <a:ln w="9525" cap="flat" cmpd="sng">
                <a:solidFill>
                  <a:srgbClr val="A4545D">
                    <a:alpha val="33725"/>
                  </a:srgbClr>
                </a:solidFill>
                <a:prstDash val="solid"/>
                <a:miter lim="800000"/>
                <a:headEnd type="none" w="sm" len="sm"/>
                <a:tailEnd type="none" w="sm" len="sm"/>
              </a:ln>
            </p:spPr>
          </p:cxnSp>
          <p:cxnSp>
            <p:nvCxnSpPr>
              <p:cNvPr id="1100" name="Google Shape;1100;p35"/>
              <p:cNvCxnSpPr/>
              <p:nvPr/>
            </p:nvCxnSpPr>
            <p:spPr>
              <a:xfrm rot="10800000" flipH="1">
                <a:off x="4233669" y="10172139"/>
                <a:ext cx="4786512" cy="1239863"/>
              </a:xfrm>
              <a:prstGeom prst="straightConnector1">
                <a:avLst/>
              </a:prstGeom>
              <a:noFill/>
              <a:ln w="9525" cap="flat" cmpd="sng">
                <a:solidFill>
                  <a:srgbClr val="A4545D">
                    <a:alpha val="33725"/>
                  </a:srgbClr>
                </a:solidFill>
                <a:prstDash val="solid"/>
                <a:miter lim="800000"/>
                <a:headEnd type="none" w="sm" len="sm"/>
                <a:tailEnd type="none" w="sm" len="sm"/>
              </a:ln>
            </p:spPr>
          </p:cxnSp>
          <p:cxnSp>
            <p:nvCxnSpPr>
              <p:cNvPr id="1101" name="Google Shape;1101;p35"/>
              <p:cNvCxnSpPr/>
              <p:nvPr/>
            </p:nvCxnSpPr>
            <p:spPr>
              <a:xfrm flipH="1">
                <a:off x="7584075" y="6306132"/>
                <a:ext cx="853566" cy="1632383"/>
              </a:xfrm>
              <a:prstGeom prst="straightConnector1">
                <a:avLst/>
              </a:prstGeom>
              <a:noFill/>
              <a:ln w="9525" cap="flat" cmpd="sng">
                <a:solidFill>
                  <a:srgbClr val="A4545D">
                    <a:alpha val="33725"/>
                  </a:srgbClr>
                </a:solidFill>
                <a:prstDash val="solid"/>
                <a:miter lim="800000"/>
                <a:headEnd type="none" w="sm" len="sm"/>
                <a:tailEnd type="none" w="sm" len="sm"/>
              </a:ln>
            </p:spPr>
          </p:cxnSp>
          <p:cxnSp>
            <p:nvCxnSpPr>
              <p:cNvPr id="1102" name="Google Shape;1102;p35"/>
              <p:cNvCxnSpPr/>
              <p:nvPr/>
            </p:nvCxnSpPr>
            <p:spPr>
              <a:xfrm>
                <a:off x="4581017" y="5667508"/>
                <a:ext cx="0" cy="1295937"/>
              </a:xfrm>
              <a:prstGeom prst="straightConnector1">
                <a:avLst/>
              </a:prstGeom>
              <a:noFill/>
              <a:ln w="9525" cap="flat" cmpd="sng">
                <a:solidFill>
                  <a:srgbClr val="A4545D">
                    <a:alpha val="33725"/>
                  </a:srgbClr>
                </a:solidFill>
                <a:prstDash val="solid"/>
                <a:miter lim="800000"/>
                <a:headEnd type="none" w="sm" len="sm"/>
                <a:tailEnd type="none" w="sm" len="sm"/>
              </a:ln>
            </p:spPr>
          </p:cxnSp>
          <p:cxnSp>
            <p:nvCxnSpPr>
              <p:cNvPr id="1103" name="Google Shape;1103;p35"/>
              <p:cNvCxnSpPr/>
              <p:nvPr/>
            </p:nvCxnSpPr>
            <p:spPr>
              <a:xfrm rot="10800000" flipH="1">
                <a:off x="2862981" y="6963446"/>
                <a:ext cx="1718039" cy="788153"/>
              </a:xfrm>
              <a:prstGeom prst="straightConnector1">
                <a:avLst/>
              </a:prstGeom>
              <a:noFill/>
              <a:ln w="9525" cap="flat" cmpd="sng">
                <a:solidFill>
                  <a:srgbClr val="A4545D">
                    <a:alpha val="33725"/>
                  </a:srgbClr>
                </a:solidFill>
                <a:prstDash val="solid"/>
                <a:miter lim="800000"/>
                <a:headEnd type="none" w="sm" len="sm"/>
                <a:tailEnd type="none" w="sm" len="sm"/>
              </a:ln>
            </p:spPr>
          </p:cxnSp>
          <p:cxnSp>
            <p:nvCxnSpPr>
              <p:cNvPr id="1104" name="Google Shape;1104;p35"/>
              <p:cNvCxnSpPr/>
              <p:nvPr/>
            </p:nvCxnSpPr>
            <p:spPr>
              <a:xfrm rot="10800000" flipH="1">
                <a:off x="4581019" y="6164391"/>
                <a:ext cx="1867572" cy="799055"/>
              </a:xfrm>
              <a:prstGeom prst="straightConnector1">
                <a:avLst/>
              </a:prstGeom>
              <a:noFill/>
              <a:ln w="9525" cap="flat" cmpd="sng">
                <a:solidFill>
                  <a:srgbClr val="A4545D">
                    <a:alpha val="33725"/>
                  </a:srgbClr>
                </a:solidFill>
                <a:prstDash val="solid"/>
                <a:miter lim="800000"/>
                <a:headEnd type="none" w="sm" len="sm"/>
                <a:tailEnd type="none" w="sm" len="sm"/>
              </a:ln>
            </p:spPr>
          </p:cxnSp>
          <p:cxnSp>
            <p:nvCxnSpPr>
              <p:cNvPr id="1105" name="Google Shape;1105;p35"/>
              <p:cNvCxnSpPr/>
              <p:nvPr/>
            </p:nvCxnSpPr>
            <p:spPr>
              <a:xfrm>
                <a:off x="6504654" y="6173732"/>
                <a:ext cx="1079417" cy="1764778"/>
              </a:xfrm>
              <a:prstGeom prst="straightConnector1">
                <a:avLst/>
              </a:prstGeom>
              <a:noFill/>
              <a:ln w="9525" cap="flat" cmpd="sng">
                <a:solidFill>
                  <a:srgbClr val="A4545D">
                    <a:alpha val="33725"/>
                  </a:srgbClr>
                </a:solidFill>
                <a:prstDash val="solid"/>
                <a:miter lim="800000"/>
                <a:headEnd type="none" w="sm" len="sm"/>
                <a:tailEnd type="none" w="sm" len="sm"/>
              </a:ln>
            </p:spPr>
          </p:cxnSp>
          <p:cxnSp>
            <p:nvCxnSpPr>
              <p:cNvPr id="1106" name="Google Shape;1106;p35"/>
              <p:cNvCxnSpPr/>
              <p:nvPr/>
            </p:nvCxnSpPr>
            <p:spPr>
              <a:xfrm>
                <a:off x="7584077" y="7938516"/>
                <a:ext cx="1200910" cy="685354"/>
              </a:xfrm>
              <a:prstGeom prst="straightConnector1">
                <a:avLst/>
              </a:prstGeom>
              <a:noFill/>
              <a:ln w="9525" cap="flat" cmpd="sng">
                <a:solidFill>
                  <a:srgbClr val="A4545D">
                    <a:alpha val="33725"/>
                  </a:srgbClr>
                </a:solidFill>
                <a:prstDash val="solid"/>
                <a:miter lim="800000"/>
                <a:headEnd type="none" w="sm" len="sm"/>
                <a:tailEnd type="none" w="sm" len="sm"/>
              </a:ln>
            </p:spPr>
          </p:cxnSp>
          <p:cxnSp>
            <p:nvCxnSpPr>
              <p:cNvPr id="1107" name="Google Shape;1107;p35"/>
              <p:cNvCxnSpPr/>
              <p:nvPr/>
            </p:nvCxnSpPr>
            <p:spPr>
              <a:xfrm>
                <a:off x="7584076" y="7938517"/>
                <a:ext cx="1436111" cy="2233623"/>
              </a:xfrm>
              <a:prstGeom prst="straightConnector1">
                <a:avLst/>
              </a:prstGeom>
              <a:noFill/>
              <a:ln w="9525" cap="flat" cmpd="sng">
                <a:solidFill>
                  <a:srgbClr val="A4545D">
                    <a:alpha val="33725"/>
                  </a:srgbClr>
                </a:solidFill>
                <a:prstDash val="solid"/>
                <a:miter lim="800000"/>
                <a:headEnd type="none" w="sm" len="sm"/>
                <a:tailEnd type="none" w="sm" len="sm"/>
              </a:ln>
            </p:spPr>
          </p:cxnSp>
          <p:cxnSp>
            <p:nvCxnSpPr>
              <p:cNvPr id="1108" name="Google Shape;1108;p35"/>
              <p:cNvCxnSpPr/>
              <p:nvPr/>
            </p:nvCxnSpPr>
            <p:spPr>
              <a:xfrm rot="10800000">
                <a:off x="5998434" y="10950949"/>
                <a:ext cx="909643" cy="911209"/>
              </a:xfrm>
              <a:prstGeom prst="straightConnector1">
                <a:avLst/>
              </a:prstGeom>
              <a:noFill/>
              <a:ln w="9525" cap="flat" cmpd="sng">
                <a:solidFill>
                  <a:srgbClr val="A4545D">
                    <a:alpha val="33725"/>
                  </a:srgbClr>
                </a:solidFill>
                <a:prstDash val="solid"/>
                <a:miter lim="800000"/>
                <a:headEnd type="none" w="sm" len="sm"/>
                <a:tailEnd type="none" w="sm" len="sm"/>
              </a:ln>
            </p:spPr>
          </p:cxnSp>
          <p:sp>
            <p:nvSpPr>
              <p:cNvPr id="1109" name="Google Shape;1109;p35"/>
              <p:cNvSpPr/>
              <p:nvPr/>
            </p:nvSpPr>
            <p:spPr>
              <a:xfrm rot="10800000" flipH="1">
                <a:off x="5443924" y="11862160"/>
                <a:ext cx="123048" cy="121493"/>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mbria"/>
                  <a:ea typeface="Cambria"/>
                  <a:cs typeface="Cambria"/>
                  <a:sym typeface="Cambria"/>
                </a:endParaRPr>
              </a:p>
            </p:txBody>
          </p:sp>
          <p:sp>
            <p:nvSpPr>
              <p:cNvPr id="1110" name="Google Shape;1110;p35"/>
              <p:cNvSpPr/>
              <p:nvPr/>
            </p:nvSpPr>
            <p:spPr>
              <a:xfrm rot="10800000" flipH="1">
                <a:off x="6842657" y="11796738"/>
                <a:ext cx="121493" cy="121493"/>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mbria"/>
                  <a:ea typeface="Cambria"/>
                  <a:cs typeface="Cambria"/>
                  <a:sym typeface="Cambria"/>
                </a:endParaRPr>
              </a:p>
            </p:txBody>
          </p:sp>
          <p:sp>
            <p:nvSpPr>
              <p:cNvPr id="1111" name="Google Shape;1111;p35"/>
              <p:cNvSpPr/>
              <p:nvPr/>
            </p:nvSpPr>
            <p:spPr>
              <a:xfrm rot="10800000" flipH="1">
                <a:off x="8127676" y="11158117"/>
                <a:ext cx="123048" cy="121493"/>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mbria"/>
                  <a:ea typeface="Cambria"/>
                  <a:cs typeface="Cambria"/>
                  <a:sym typeface="Cambria"/>
                </a:endParaRPr>
              </a:p>
            </p:txBody>
          </p:sp>
          <p:sp>
            <p:nvSpPr>
              <p:cNvPr id="1112" name="Google Shape;1112;p35"/>
              <p:cNvSpPr/>
              <p:nvPr/>
            </p:nvSpPr>
            <p:spPr>
              <a:xfrm rot="10800000" flipH="1">
                <a:off x="8954767" y="10116066"/>
                <a:ext cx="121493" cy="121493"/>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mbria"/>
                  <a:ea typeface="Cambria"/>
                  <a:cs typeface="Cambria"/>
                  <a:sym typeface="Cambria"/>
                </a:endParaRPr>
              </a:p>
            </p:txBody>
          </p:sp>
          <p:sp>
            <p:nvSpPr>
              <p:cNvPr id="1113" name="Google Shape;1113;p35"/>
              <p:cNvSpPr/>
              <p:nvPr/>
            </p:nvSpPr>
            <p:spPr>
              <a:xfrm rot="10800000" flipH="1">
                <a:off x="5942357" y="10894874"/>
                <a:ext cx="121493" cy="121493"/>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mbria"/>
                  <a:ea typeface="Cambria"/>
                  <a:cs typeface="Cambria"/>
                  <a:sym typeface="Cambria"/>
                </a:endParaRPr>
              </a:p>
            </p:txBody>
          </p:sp>
          <p:sp>
            <p:nvSpPr>
              <p:cNvPr id="1114" name="Google Shape;1114;p35"/>
              <p:cNvSpPr/>
              <p:nvPr/>
            </p:nvSpPr>
            <p:spPr>
              <a:xfrm rot="10800000" flipH="1">
                <a:off x="4177596" y="11354371"/>
                <a:ext cx="121493" cy="123052"/>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mbria"/>
                  <a:ea typeface="Cambria"/>
                  <a:cs typeface="Cambria"/>
                  <a:sym typeface="Cambria"/>
                </a:endParaRPr>
              </a:p>
            </p:txBody>
          </p:sp>
          <p:sp>
            <p:nvSpPr>
              <p:cNvPr id="1115" name="Google Shape;1115;p35"/>
              <p:cNvSpPr/>
              <p:nvPr/>
            </p:nvSpPr>
            <p:spPr>
              <a:xfrm rot="10800000" flipH="1">
                <a:off x="3200974" y="10369958"/>
                <a:ext cx="132399" cy="121493"/>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mbria"/>
                  <a:ea typeface="Cambria"/>
                  <a:cs typeface="Cambria"/>
                  <a:sym typeface="Cambria"/>
                </a:endParaRPr>
              </a:p>
            </p:txBody>
          </p:sp>
          <p:sp>
            <p:nvSpPr>
              <p:cNvPr id="1116" name="Google Shape;1116;p35"/>
              <p:cNvSpPr/>
              <p:nvPr/>
            </p:nvSpPr>
            <p:spPr>
              <a:xfrm rot="10800000" flipH="1">
                <a:off x="3454868" y="9430709"/>
                <a:ext cx="121493" cy="123052"/>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mbria"/>
                  <a:ea typeface="Cambria"/>
                  <a:cs typeface="Cambria"/>
                  <a:sym typeface="Cambria"/>
                </a:endParaRPr>
              </a:p>
            </p:txBody>
          </p:sp>
          <p:sp>
            <p:nvSpPr>
              <p:cNvPr id="1117" name="Google Shape;1117;p35"/>
              <p:cNvSpPr/>
              <p:nvPr/>
            </p:nvSpPr>
            <p:spPr>
              <a:xfrm rot="10800000" flipH="1">
                <a:off x="2722794" y="9074012"/>
                <a:ext cx="121493" cy="123052"/>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mbria"/>
                  <a:ea typeface="Cambria"/>
                  <a:cs typeface="Cambria"/>
                  <a:sym typeface="Cambria"/>
                </a:endParaRPr>
              </a:p>
            </p:txBody>
          </p:sp>
          <p:sp>
            <p:nvSpPr>
              <p:cNvPr id="1118" name="Google Shape;1118;p35"/>
              <p:cNvSpPr/>
              <p:nvPr/>
            </p:nvSpPr>
            <p:spPr>
              <a:xfrm rot="10800000" flipH="1">
                <a:off x="2806900" y="7695520"/>
                <a:ext cx="121493" cy="121493"/>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mbria"/>
                  <a:ea typeface="Cambria"/>
                  <a:cs typeface="Cambria"/>
                  <a:sym typeface="Cambria"/>
                </a:endParaRPr>
              </a:p>
            </p:txBody>
          </p:sp>
          <p:sp>
            <p:nvSpPr>
              <p:cNvPr id="1119" name="Google Shape;1119;p35"/>
              <p:cNvSpPr/>
              <p:nvPr/>
            </p:nvSpPr>
            <p:spPr>
              <a:xfrm rot="10800000" flipH="1">
                <a:off x="4524943" y="6896464"/>
                <a:ext cx="121493" cy="123052"/>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mbria"/>
                  <a:ea typeface="Cambria"/>
                  <a:cs typeface="Cambria"/>
                  <a:sym typeface="Cambria"/>
                </a:endParaRPr>
              </a:p>
            </p:txBody>
          </p:sp>
          <p:sp>
            <p:nvSpPr>
              <p:cNvPr id="1120" name="Google Shape;1120;p35"/>
              <p:cNvSpPr/>
              <p:nvPr/>
            </p:nvSpPr>
            <p:spPr>
              <a:xfrm rot="10800000" flipH="1">
                <a:off x="4524939" y="5602087"/>
                <a:ext cx="121493" cy="121493"/>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mbria"/>
                  <a:ea typeface="Cambria"/>
                  <a:cs typeface="Cambria"/>
                  <a:sym typeface="Cambria"/>
                </a:endParaRPr>
              </a:p>
            </p:txBody>
          </p:sp>
          <p:sp>
            <p:nvSpPr>
              <p:cNvPr id="1121" name="Google Shape;1121;p35"/>
              <p:cNvSpPr/>
              <p:nvPr/>
            </p:nvSpPr>
            <p:spPr>
              <a:xfrm rot="10800000" flipH="1">
                <a:off x="3454866" y="6436968"/>
                <a:ext cx="121492" cy="132399"/>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mbria"/>
                  <a:ea typeface="Cambria"/>
                  <a:cs typeface="Cambria"/>
                  <a:sym typeface="Cambria"/>
                </a:endParaRPr>
              </a:p>
            </p:txBody>
          </p:sp>
          <p:sp>
            <p:nvSpPr>
              <p:cNvPr id="1122" name="Google Shape;1122;p35"/>
              <p:cNvSpPr/>
              <p:nvPr/>
            </p:nvSpPr>
            <p:spPr>
              <a:xfrm rot="10800000" flipH="1">
                <a:off x="6392503" y="6108310"/>
                <a:ext cx="121492" cy="123052"/>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mbria"/>
                  <a:ea typeface="Cambria"/>
                  <a:cs typeface="Cambria"/>
                  <a:sym typeface="Cambria"/>
                </a:endParaRPr>
              </a:p>
            </p:txBody>
          </p:sp>
          <p:sp>
            <p:nvSpPr>
              <p:cNvPr id="1123" name="Google Shape;1123;p35"/>
              <p:cNvSpPr/>
              <p:nvPr/>
            </p:nvSpPr>
            <p:spPr>
              <a:xfrm rot="10800000" flipH="1">
                <a:off x="7227377" y="5489936"/>
                <a:ext cx="121492" cy="121493"/>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mbria"/>
                  <a:ea typeface="Cambria"/>
                  <a:cs typeface="Cambria"/>
                  <a:sym typeface="Cambria"/>
                </a:endParaRPr>
              </a:p>
            </p:txBody>
          </p:sp>
          <p:sp>
            <p:nvSpPr>
              <p:cNvPr id="1124" name="Google Shape;1124;p35"/>
              <p:cNvSpPr/>
              <p:nvPr/>
            </p:nvSpPr>
            <p:spPr>
              <a:xfrm rot="10800000" flipH="1">
                <a:off x="5875375" y="5254744"/>
                <a:ext cx="123048" cy="121493"/>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mbria"/>
                  <a:ea typeface="Cambria"/>
                  <a:cs typeface="Cambria"/>
                  <a:sym typeface="Cambria"/>
                </a:endParaRPr>
              </a:p>
            </p:txBody>
          </p:sp>
          <p:sp>
            <p:nvSpPr>
              <p:cNvPr id="1125" name="Google Shape;1125;p35"/>
              <p:cNvSpPr/>
              <p:nvPr/>
            </p:nvSpPr>
            <p:spPr>
              <a:xfrm rot="10800000" flipH="1">
                <a:off x="8381565" y="6250057"/>
                <a:ext cx="121492" cy="121493"/>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mbria"/>
                  <a:ea typeface="Cambria"/>
                  <a:cs typeface="Cambria"/>
                  <a:sym typeface="Cambria"/>
                </a:endParaRPr>
              </a:p>
            </p:txBody>
          </p:sp>
          <p:sp>
            <p:nvSpPr>
              <p:cNvPr id="1126" name="Google Shape;1126;p35"/>
              <p:cNvSpPr/>
              <p:nvPr/>
            </p:nvSpPr>
            <p:spPr>
              <a:xfrm rot="10800000" flipH="1">
                <a:off x="7527989" y="7882437"/>
                <a:ext cx="121492" cy="121493"/>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mbria"/>
                  <a:ea typeface="Cambria"/>
                  <a:cs typeface="Cambria"/>
                  <a:sym typeface="Cambria"/>
                </a:endParaRPr>
              </a:p>
            </p:txBody>
          </p:sp>
          <p:sp>
            <p:nvSpPr>
              <p:cNvPr id="1127" name="Google Shape;1127;p35"/>
              <p:cNvSpPr/>
              <p:nvPr/>
            </p:nvSpPr>
            <p:spPr>
              <a:xfrm rot="10800000" flipH="1">
                <a:off x="8728910" y="8558446"/>
                <a:ext cx="121493" cy="121493"/>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mbria"/>
                  <a:ea typeface="Cambria"/>
                  <a:cs typeface="Cambria"/>
                  <a:sym typeface="Cambria"/>
                </a:endParaRPr>
              </a:p>
            </p:txBody>
          </p:sp>
          <p:sp>
            <p:nvSpPr>
              <p:cNvPr id="1128" name="Google Shape;1128;p35"/>
              <p:cNvSpPr/>
              <p:nvPr/>
            </p:nvSpPr>
            <p:spPr>
              <a:xfrm rot="10800000" flipH="1">
                <a:off x="9085631" y="7357526"/>
                <a:ext cx="121493" cy="121493"/>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mbria"/>
                  <a:ea typeface="Cambria"/>
                  <a:cs typeface="Cambria"/>
                  <a:sym typeface="Cambria"/>
                </a:endParaRPr>
              </a:p>
            </p:txBody>
          </p:sp>
          <p:sp>
            <p:nvSpPr>
              <p:cNvPr id="1129" name="Google Shape;1129;p35"/>
              <p:cNvSpPr/>
              <p:nvPr/>
            </p:nvSpPr>
            <p:spPr>
              <a:xfrm rot="10800000" flipH="1">
                <a:off x="9330179" y="8782699"/>
                <a:ext cx="121493" cy="123052"/>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mbria"/>
                  <a:ea typeface="Cambria"/>
                  <a:cs typeface="Cambria"/>
                  <a:sym typeface="Cambria"/>
                </a:endParaRPr>
              </a:p>
            </p:txBody>
          </p:sp>
        </p:grpSp>
      </p:grpSp>
      <p:sp>
        <p:nvSpPr>
          <p:cNvPr id="1130" name="Google Shape;1130;p35"/>
          <p:cNvSpPr txBox="1"/>
          <p:nvPr/>
        </p:nvSpPr>
        <p:spPr>
          <a:xfrm>
            <a:off x="6347909" y="4173095"/>
            <a:ext cx="1199336"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a:solidFill>
                  <a:schemeClr val="lt1"/>
                </a:solidFill>
                <a:latin typeface="Cambria"/>
                <a:ea typeface="Cambria"/>
                <a:cs typeface="Cambria"/>
                <a:sym typeface="Cambria"/>
              </a:rPr>
              <a:t>03</a:t>
            </a:r>
            <a:endParaRPr sz="5400">
              <a:solidFill>
                <a:schemeClr val="lt1"/>
              </a:solidFill>
              <a:latin typeface="Cambria"/>
              <a:ea typeface="Cambria"/>
              <a:cs typeface="Cambria"/>
              <a:sym typeface="Cambria"/>
            </a:endParaRPr>
          </a:p>
        </p:txBody>
      </p:sp>
      <p:sp>
        <p:nvSpPr>
          <p:cNvPr id="1131" name="Google Shape;1131;p35"/>
          <p:cNvSpPr/>
          <p:nvPr/>
        </p:nvSpPr>
        <p:spPr>
          <a:xfrm rot="673941">
            <a:off x="5885884" y="4525968"/>
            <a:ext cx="2089864" cy="332317"/>
          </a:xfrm>
          <a:custGeom>
            <a:avLst/>
            <a:gdLst/>
            <a:ahLst/>
            <a:cxnLst/>
            <a:rect l="l" t="t" r="r" b="b"/>
            <a:pathLst>
              <a:path w="2336800" h="308906" extrusionOk="0">
                <a:moveTo>
                  <a:pt x="2069995" y="55099"/>
                </a:moveTo>
                <a:cubicBezTo>
                  <a:pt x="2141428" y="66591"/>
                  <a:pt x="2200638" y="79473"/>
                  <a:pt x="2244982" y="93392"/>
                </a:cubicBezTo>
                <a:cubicBezTo>
                  <a:pt x="2304106" y="111952"/>
                  <a:pt x="2336800" y="132357"/>
                  <a:pt x="2336800" y="153776"/>
                </a:cubicBezTo>
                <a:cubicBezTo>
                  <a:pt x="2336801" y="239452"/>
                  <a:pt x="1813690" y="308906"/>
                  <a:pt x="1168400" y="308906"/>
                </a:cubicBezTo>
                <a:cubicBezTo>
                  <a:pt x="523110" y="308906"/>
                  <a:pt x="1" y="239452"/>
                  <a:pt x="0" y="153776"/>
                </a:cubicBezTo>
                <a:cubicBezTo>
                  <a:pt x="0" y="110938"/>
                  <a:pt x="126981" y="38171"/>
                  <a:pt x="372247" y="0"/>
                </a:cubicBezTo>
              </a:path>
            </a:pathLst>
          </a:custGeom>
          <a:noFill/>
          <a:ln w="12700" cap="flat" cmpd="sng">
            <a:solidFill>
              <a:srgbClr val="CCA4AE"/>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mbria"/>
              <a:ea typeface="Cambria"/>
              <a:cs typeface="Cambria"/>
              <a:sym typeface="Cambria"/>
            </a:endParaRPr>
          </a:p>
        </p:txBody>
      </p:sp>
      <p:sp>
        <p:nvSpPr>
          <p:cNvPr id="1132" name="Google Shape;1132;p35"/>
          <p:cNvSpPr txBox="1"/>
          <p:nvPr/>
        </p:nvSpPr>
        <p:spPr>
          <a:xfrm>
            <a:off x="5473149" y="5434502"/>
            <a:ext cx="3229942" cy="83095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dirty="0">
                <a:solidFill>
                  <a:schemeClr val="lt1"/>
                </a:solidFill>
                <a:latin typeface="Cambria"/>
                <a:ea typeface="Cambria"/>
                <a:cs typeface="Cambria"/>
                <a:sym typeface="Cambria"/>
              </a:rPr>
              <a:t>Multimodal Emotion recognition </a:t>
            </a:r>
            <a:endParaRPr sz="2400" dirty="0">
              <a:solidFill>
                <a:schemeClr val="lt1"/>
              </a:solidFill>
              <a:latin typeface="Cambria"/>
              <a:ea typeface="Cambria"/>
              <a:cs typeface="Cambria"/>
              <a:sym typeface="Cambria"/>
            </a:endParaRPr>
          </a:p>
        </p:txBody>
      </p:sp>
      <p:grpSp>
        <p:nvGrpSpPr>
          <p:cNvPr id="1133" name="Google Shape;1133;p35"/>
          <p:cNvGrpSpPr/>
          <p:nvPr/>
        </p:nvGrpSpPr>
        <p:grpSpPr>
          <a:xfrm>
            <a:off x="8708855" y="1907475"/>
            <a:ext cx="2070615" cy="2070613"/>
            <a:chOff x="6951902" y="3732278"/>
            <a:chExt cx="2299232" cy="2299231"/>
          </a:xfrm>
        </p:grpSpPr>
        <p:sp>
          <p:nvSpPr>
            <p:cNvPr id="1134" name="Google Shape;1134;p35"/>
            <p:cNvSpPr/>
            <p:nvPr/>
          </p:nvSpPr>
          <p:spPr>
            <a:xfrm rot="1599669">
              <a:off x="7358664" y="4131918"/>
              <a:ext cx="1530241" cy="1548640"/>
            </a:xfrm>
            <a:prstGeom prst="ellipse">
              <a:avLst/>
            </a:prstGeom>
            <a:solidFill>
              <a:srgbClr val="47375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mbria"/>
                <a:ea typeface="Cambria"/>
                <a:cs typeface="Cambria"/>
                <a:sym typeface="Cambria"/>
              </a:endParaRPr>
            </a:p>
          </p:txBody>
        </p:sp>
        <p:grpSp>
          <p:nvGrpSpPr>
            <p:cNvPr id="1135" name="Google Shape;1135;p35"/>
            <p:cNvGrpSpPr/>
            <p:nvPr/>
          </p:nvGrpSpPr>
          <p:grpSpPr>
            <a:xfrm rot="3600000">
              <a:off x="7259942" y="4040316"/>
              <a:ext cx="1683153" cy="1683156"/>
              <a:chOff x="2722794" y="5254744"/>
              <a:chExt cx="6728878" cy="6728909"/>
            </a:xfrm>
          </p:grpSpPr>
          <p:sp>
            <p:nvSpPr>
              <p:cNvPr id="1136" name="Google Shape;1136;p35"/>
              <p:cNvSpPr/>
              <p:nvPr/>
            </p:nvSpPr>
            <p:spPr>
              <a:xfrm rot="10800000" flipH="1">
                <a:off x="2778865" y="5320161"/>
                <a:ext cx="6607357" cy="6598065"/>
              </a:xfrm>
              <a:custGeom>
                <a:avLst/>
                <a:gdLst/>
                <a:ahLst/>
                <a:cxnLst/>
                <a:rect l="l" t="t" r="r" b="b"/>
                <a:pathLst>
                  <a:path w="4242" h="4236" extrusionOk="0">
                    <a:moveTo>
                      <a:pt x="3633" y="3603"/>
                    </a:moveTo>
                    <a:lnTo>
                      <a:pt x="2892" y="4091"/>
                    </a:lnTo>
                    <a:lnTo>
                      <a:pt x="2019" y="4236"/>
                    </a:lnTo>
                    <a:lnTo>
                      <a:pt x="1157" y="4013"/>
                    </a:lnTo>
                    <a:lnTo>
                      <a:pt x="464" y="3459"/>
                    </a:lnTo>
                    <a:lnTo>
                      <a:pt x="54" y="2675"/>
                    </a:lnTo>
                    <a:lnTo>
                      <a:pt x="0" y="1790"/>
                    </a:lnTo>
                    <a:lnTo>
                      <a:pt x="313" y="958"/>
                    </a:lnTo>
                    <a:lnTo>
                      <a:pt x="934" y="325"/>
                    </a:lnTo>
                    <a:lnTo>
                      <a:pt x="1759" y="0"/>
                    </a:lnTo>
                    <a:lnTo>
                      <a:pt x="2651" y="36"/>
                    </a:lnTo>
                    <a:lnTo>
                      <a:pt x="3440" y="434"/>
                    </a:lnTo>
                    <a:lnTo>
                      <a:pt x="4007" y="1121"/>
                    </a:lnTo>
                    <a:lnTo>
                      <a:pt x="4242" y="1976"/>
                    </a:lnTo>
                    <a:lnTo>
                      <a:pt x="4109" y="2850"/>
                    </a:lnTo>
                    <a:lnTo>
                      <a:pt x="3633" y="3603"/>
                    </a:lnTo>
                    <a:close/>
                  </a:path>
                </a:pathLst>
              </a:custGeom>
              <a:no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mbria"/>
                  <a:ea typeface="Cambria"/>
                  <a:cs typeface="Cambria"/>
                  <a:sym typeface="Cambria"/>
                </a:endParaRPr>
              </a:p>
            </p:txBody>
          </p:sp>
          <p:cxnSp>
            <p:nvCxnSpPr>
              <p:cNvPr id="1137" name="Google Shape;1137;p35"/>
              <p:cNvCxnSpPr/>
              <p:nvPr/>
            </p:nvCxnSpPr>
            <p:spPr>
              <a:xfrm>
                <a:off x="4233667" y="11411998"/>
                <a:ext cx="2674408" cy="450151"/>
              </a:xfrm>
              <a:prstGeom prst="straightConnector1">
                <a:avLst/>
              </a:prstGeom>
              <a:noFill/>
              <a:ln w="9525" cap="flat" cmpd="sng">
                <a:solidFill>
                  <a:srgbClr val="A4545D">
                    <a:alpha val="33725"/>
                  </a:srgbClr>
                </a:solidFill>
                <a:prstDash val="solid"/>
                <a:miter lim="800000"/>
                <a:headEnd type="none" w="sm" len="sm"/>
                <a:tailEnd type="none" w="sm" len="sm"/>
              </a:ln>
            </p:spPr>
          </p:cxnSp>
          <p:cxnSp>
            <p:nvCxnSpPr>
              <p:cNvPr id="1138" name="Google Shape;1138;p35"/>
              <p:cNvCxnSpPr/>
              <p:nvPr/>
            </p:nvCxnSpPr>
            <p:spPr>
              <a:xfrm rot="10800000" flipH="1">
                <a:off x="6908079" y="10172139"/>
                <a:ext cx="2112112" cy="1690019"/>
              </a:xfrm>
              <a:prstGeom prst="straightConnector1">
                <a:avLst/>
              </a:prstGeom>
              <a:noFill/>
              <a:ln w="9525" cap="flat" cmpd="sng">
                <a:solidFill>
                  <a:srgbClr val="A4545D">
                    <a:alpha val="33725"/>
                  </a:srgbClr>
                </a:solidFill>
                <a:prstDash val="solid"/>
                <a:miter lim="800000"/>
                <a:headEnd type="none" w="sm" len="sm"/>
                <a:tailEnd type="none" w="sm" len="sm"/>
              </a:ln>
            </p:spPr>
          </p:cxnSp>
          <p:cxnSp>
            <p:nvCxnSpPr>
              <p:cNvPr id="1139" name="Google Shape;1139;p35"/>
              <p:cNvCxnSpPr/>
              <p:nvPr/>
            </p:nvCxnSpPr>
            <p:spPr>
              <a:xfrm rot="10800000">
                <a:off x="8437647" y="6306133"/>
                <a:ext cx="582545" cy="3866002"/>
              </a:xfrm>
              <a:prstGeom prst="straightConnector1">
                <a:avLst/>
              </a:prstGeom>
              <a:noFill/>
              <a:ln w="9525" cap="flat" cmpd="sng">
                <a:solidFill>
                  <a:srgbClr val="A4545D">
                    <a:alpha val="33725"/>
                  </a:srgbClr>
                </a:solidFill>
                <a:prstDash val="solid"/>
                <a:miter lim="800000"/>
                <a:headEnd type="none" w="sm" len="sm"/>
                <a:tailEnd type="none" w="sm" len="sm"/>
              </a:ln>
            </p:spPr>
          </p:cxnSp>
          <p:cxnSp>
            <p:nvCxnSpPr>
              <p:cNvPr id="1140" name="Google Shape;1140;p35"/>
              <p:cNvCxnSpPr/>
              <p:nvPr/>
            </p:nvCxnSpPr>
            <p:spPr>
              <a:xfrm>
                <a:off x="5923669" y="5320162"/>
                <a:ext cx="524913" cy="844230"/>
              </a:xfrm>
              <a:prstGeom prst="straightConnector1">
                <a:avLst/>
              </a:prstGeom>
              <a:noFill/>
              <a:ln w="9525" cap="flat" cmpd="sng">
                <a:solidFill>
                  <a:srgbClr val="A4545D">
                    <a:alpha val="33725"/>
                  </a:srgbClr>
                </a:solidFill>
                <a:prstDash val="solid"/>
                <a:miter lim="800000"/>
                <a:headEnd type="none" w="sm" len="sm"/>
                <a:tailEnd type="none" w="sm" len="sm"/>
              </a:ln>
            </p:spPr>
          </p:cxnSp>
          <p:cxnSp>
            <p:nvCxnSpPr>
              <p:cNvPr id="1141" name="Google Shape;1141;p35"/>
              <p:cNvCxnSpPr/>
              <p:nvPr/>
            </p:nvCxnSpPr>
            <p:spPr>
              <a:xfrm>
                <a:off x="6448581" y="6164389"/>
                <a:ext cx="1989064" cy="141746"/>
              </a:xfrm>
              <a:prstGeom prst="straightConnector1">
                <a:avLst/>
              </a:prstGeom>
              <a:noFill/>
              <a:ln w="9525" cap="flat" cmpd="sng">
                <a:solidFill>
                  <a:srgbClr val="A4545D">
                    <a:alpha val="33725"/>
                  </a:srgbClr>
                </a:solidFill>
                <a:prstDash val="solid"/>
                <a:miter lim="800000"/>
                <a:headEnd type="none" w="sm" len="sm"/>
                <a:tailEnd type="none" w="sm" len="sm"/>
              </a:ln>
            </p:spPr>
          </p:cxnSp>
          <p:cxnSp>
            <p:nvCxnSpPr>
              <p:cNvPr id="1142" name="Google Shape;1142;p35"/>
              <p:cNvCxnSpPr/>
              <p:nvPr/>
            </p:nvCxnSpPr>
            <p:spPr>
              <a:xfrm rot="10800000" flipH="1">
                <a:off x="6448584" y="5546019"/>
                <a:ext cx="834877" cy="618375"/>
              </a:xfrm>
              <a:prstGeom prst="straightConnector1">
                <a:avLst/>
              </a:prstGeom>
              <a:noFill/>
              <a:ln w="9525" cap="flat" cmpd="sng">
                <a:solidFill>
                  <a:srgbClr val="A4545D">
                    <a:alpha val="33725"/>
                  </a:srgbClr>
                </a:solidFill>
                <a:prstDash val="solid"/>
                <a:miter lim="800000"/>
                <a:headEnd type="none" w="sm" len="sm"/>
                <a:tailEnd type="none" w="sm" len="sm"/>
              </a:ln>
            </p:spPr>
          </p:cxnSp>
          <p:cxnSp>
            <p:nvCxnSpPr>
              <p:cNvPr id="1143" name="Google Shape;1143;p35"/>
              <p:cNvCxnSpPr/>
              <p:nvPr/>
            </p:nvCxnSpPr>
            <p:spPr>
              <a:xfrm rot="10800000">
                <a:off x="4581020" y="5667509"/>
                <a:ext cx="1867572" cy="496882"/>
              </a:xfrm>
              <a:prstGeom prst="straightConnector1">
                <a:avLst/>
              </a:prstGeom>
              <a:noFill/>
              <a:ln w="9525" cap="flat" cmpd="sng">
                <a:solidFill>
                  <a:srgbClr val="A4545D">
                    <a:alpha val="33725"/>
                  </a:srgbClr>
                </a:solidFill>
                <a:prstDash val="solid"/>
                <a:miter lim="800000"/>
                <a:headEnd type="none" w="sm" len="sm"/>
                <a:tailEnd type="none" w="sm" len="sm"/>
              </a:ln>
            </p:spPr>
          </p:cxnSp>
          <p:cxnSp>
            <p:nvCxnSpPr>
              <p:cNvPr id="1144" name="Google Shape;1144;p35"/>
              <p:cNvCxnSpPr/>
              <p:nvPr/>
            </p:nvCxnSpPr>
            <p:spPr>
              <a:xfrm flipH="1">
                <a:off x="2862979" y="5667507"/>
                <a:ext cx="1718039" cy="2084089"/>
              </a:xfrm>
              <a:prstGeom prst="straightConnector1">
                <a:avLst/>
              </a:prstGeom>
              <a:noFill/>
              <a:ln w="9525" cap="flat" cmpd="sng">
                <a:solidFill>
                  <a:srgbClr val="A4545D">
                    <a:alpha val="33725"/>
                  </a:srgbClr>
                </a:solidFill>
                <a:prstDash val="solid"/>
                <a:miter lim="800000"/>
                <a:headEnd type="none" w="sm" len="sm"/>
                <a:tailEnd type="none" w="sm" len="sm"/>
              </a:ln>
            </p:spPr>
          </p:cxnSp>
          <p:cxnSp>
            <p:nvCxnSpPr>
              <p:cNvPr id="1145" name="Google Shape;1145;p35"/>
              <p:cNvCxnSpPr/>
              <p:nvPr/>
            </p:nvCxnSpPr>
            <p:spPr>
              <a:xfrm>
                <a:off x="2862980" y="7751602"/>
                <a:ext cx="1370695" cy="3660403"/>
              </a:xfrm>
              <a:prstGeom prst="straightConnector1">
                <a:avLst/>
              </a:prstGeom>
              <a:noFill/>
              <a:ln w="9525" cap="flat" cmpd="sng">
                <a:solidFill>
                  <a:srgbClr val="A4545D">
                    <a:alpha val="33725"/>
                  </a:srgbClr>
                </a:solidFill>
                <a:prstDash val="solid"/>
                <a:miter lim="800000"/>
                <a:headEnd type="none" w="sm" len="sm"/>
                <a:tailEnd type="none" w="sm" len="sm"/>
              </a:ln>
            </p:spPr>
          </p:cxnSp>
          <p:cxnSp>
            <p:nvCxnSpPr>
              <p:cNvPr id="1146" name="Google Shape;1146;p35"/>
              <p:cNvCxnSpPr/>
              <p:nvPr/>
            </p:nvCxnSpPr>
            <p:spPr>
              <a:xfrm rot="10800000">
                <a:off x="8784984" y="8623870"/>
                <a:ext cx="601234" cy="216508"/>
              </a:xfrm>
              <a:prstGeom prst="straightConnector1">
                <a:avLst/>
              </a:prstGeom>
              <a:noFill/>
              <a:ln w="9525" cap="flat" cmpd="sng">
                <a:solidFill>
                  <a:srgbClr val="A4545D">
                    <a:alpha val="33725"/>
                  </a:srgbClr>
                </a:solidFill>
                <a:prstDash val="solid"/>
                <a:miter lim="800000"/>
                <a:headEnd type="none" w="sm" len="sm"/>
                <a:tailEnd type="none" w="sm" len="sm"/>
              </a:ln>
            </p:spPr>
          </p:cxnSp>
          <p:cxnSp>
            <p:nvCxnSpPr>
              <p:cNvPr id="1147" name="Google Shape;1147;p35"/>
              <p:cNvCxnSpPr/>
              <p:nvPr/>
            </p:nvCxnSpPr>
            <p:spPr>
              <a:xfrm rot="10800000" flipH="1">
                <a:off x="8784984" y="7413594"/>
                <a:ext cx="356690" cy="1210272"/>
              </a:xfrm>
              <a:prstGeom prst="straightConnector1">
                <a:avLst/>
              </a:prstGeom>
              <a:noFill/>
              <a:ln w="9525" cap="flat" cmpd="sng">
                <a:solidFill>
                  <a:srgbClr val="A4545D">
                    <a:alpha val="33725"/>
                  </a:srgbClr>
                </a:solidFill>
                <a:prstDash val="solid"/>
                <a:miter lim="800000"/>
                <a:headEnd type="none" w="sm" len="sm"/>
                <a:tailEnd type="none" w="sm" len="sm"/>
              </a:ln>
            </p:spPr>
          </p:cxnSp>
          <p:cxnSp>
            <p:nvCxnSpPr>
              <p:cNvPr id="1148" name="Google Shape;1148;p35"/>
              <p:cNvCxnSpPr/>
              <p:nvPr/>
            </p:nvCxnSpPr>
            <p:spPr>
              <a:xfrm rot="10800000" flipH="1">
                <a:off x="3266395" y="9496136"/>
                <a:ext cx="253887" cy="929899"/>
              </a:xfrm>
              <a:prstGeom prst="straightConnector1">
                <a:avLst/>
              </a:prstGeom>
              <a:noFill/>
              <a:ln w="9525" cap="flat" cmpd="sng">
                <a:solidFill>
                  <a:srgbClr val="A4545D">
                    <a:alpha val="33725"/>
                  </a:srgbClr>
                </a:solidFill>
                <a:prstDash val="solid"/>
                <a:miter lim="800000"/>
                <a:headEnd type="none" w="sm" len="sm"/>
                <a:tailEnd type="none" w="sm" len="sm"/>
              </a:ln>
            </p:spPr>
          </p:cxnSp>
          <p:cxnSp>
            <p:nvCxnSpPr>
              <p:cNvPr id="1149" name="Google Shape;1149;p35"/>
              <p:cNvCxnSpPr/>
              <p:nvPr/>
            </p:nvCxnSpPr>
            <p:spPr>
              <a:xfrm rot="10800000">
                <a:off x="2778868" y="9130092"/>
                <a:ext cx="741421" cy="366042"/>
              </a:xfrm>
              <a:prstGeom prst="straightConnector1">
                <a:avLst/>
              </a:prstGeom>
              <a:noFill/>
              <a:ln w="9525" cap="flat" cmpd="sng">
                <a:solidFill>
                  <a:srgbClr val="A4545D">
                    <a:alpha val="33725"/>
                  </a:srgbClr>
                </a:solidFill>
                <a:prstDash val="solid"/>
                <a:miter lim="800000"/>
                <a:headEnd type="none" w="sm" len="sm"/>
                <a:tailEnd type="none" w="sm" len="sm"/>
              </a:ln>
            </p:spPr>
          </p:cxnSp>
          <p:cxnSp>
            <p:nvCxnSpPr>
              <p:cNvPr id="1150" name="Google Shape;1150;p35"/>
              <p:cNvCxnSpPr/>
              <p:nvPr/>
            </p:nvCxnSpPr>
            <p:spPr>
              <a:xfrm rot="10800000" flipH="1">
                <a:off x="4233669" y="10172139"/>
                <a:ext cx="4786512" cy="1239863"/>
              </a:xfrm>
              <a:prstGeom prst="straightConnector1">
                <a:avLst/>
              </a:prstGeom>
              <a:noFill/>
              <a:ln w="9525" cap="flat" cmpd="sng">
                <a:solidFill>
                  <a:srgbClr val="A4545D">
                    <a:alpha val="33725"/>
                  </a:srgbClr>
                </a:solidFill>
                <a:prstDash val="solid"/>
                <a:miter lim="800000"/>
                <a:headEnd type="none" w="sm" len="sm"/>
                <a:tailEnd type="none" w="sm" len="sm"/>
              </a:ln>
            </p:spPr>
          </p:cxnSp>
          <p:cxnSp>
            <p:nvCxnSpPr>
              <p:cNvPr id="1151" name="Google Shape;1151;p35"/>
              <p:cNvCxnSpPr/>
              <p:nvPr/>
            </p:nvCxnSpPr>
            <p:spPr>
              <a:xfrm flipH="1">
                <a:off x="7584075" y="6306132"/>
                <a:ext cx="853566" cy="1632383"/>
              </a:xfrm>
              <a:prstGeom prst="straightConnector1">
                <a:avLst/>
              </a:prstGeom>
              <a:noFill/>
              <a:ln w="9525" cap="flat" cmpd="sng">
                <a:solidFill>
                  <a:srgbClr val="A4545D">
                    <a:alpha val="33725"/>
                  </a:srgbClr>
                </a:solidFill>
                <a:prstDash val="solid"/>
                <a:miter lim="800000"/>
                <a:headEnd type="none" w="sm" len="sm"/>
                <a:tailEnd type="none" w="sm" len="sm"/>
              </a:ln>
            </p:spPr>
          </p:cxnSp>
          <p:cxnSp>
            <p:nvCxnSpPr>
              <p:cNvPr id="1152" name="Google Shape;1152;p35"/>
              <p:cNvCxnSpPr/>
              <p:nvPr/>
            </p:nvCxnSpPr>
            <p:spPr>
              <a:xfrm>
                <a:off x="4581017" y="5667508"/>
                <a:ext cx="0" cy="1295937"/>
              </a:xfrm>
              <a:prstGeom prst="straightConnector1">
                <a:avLst/>
              </a:prstGeom>
              <a:noFill/>
              <a:ln w="9525" cap="flat" cmpd="sng">
                <a:solidFill>
                  <a:srgbClr val="A4545D">
                    <a:alpha val="33725"/>
                  </a:srgbClr>
                </a:solidFill>
                <a:prstDash val="solid"/>
                <a:miter lim="800000"/>
                <a:headEnd type="none" w="sm" len="sm"/>
                <a:tailEnd type="none" w="sm" len="sm"/>
              </a:ln>
            </p:spPr>
          </p:cxnSp>
          <p:cxnSp>
            <p:nvCxnSpPr>
              <p:cNvPr id="1153" name="Google Shape;1153;p35"/>
              <p:cNvCxnSpPr/>
              <p:nvPr/>
            </p:nvCxnSpPr>
            <p:spPr>
              <a:xfrm rot="10800000" flipH="1">
                <a:off x="2862981" y="6963446"/>
                <a:ext cx="1718039" cy="788153"/>
              </a:xfrm>
              <a:prstGeom prst="straightConnector1">
                <a:avLst/>
              </a:prstGeom>
              <a:noFill/>
              <a:ln w="9525" cap="flat" cmpd="sng">
                <a:solidFill>
                  <a:srgbClr val="A4545D">
                    <a:alpha val="33725"/>
                  </a:srgbClr>
                </a:solidFill>
                <a:prstDash val="solid"/>
                <a:miter lim="800000"/>
                <a:headEnd type="none" w="sm" len="sm"/>
                <a:tailEnd type="none" w="sm" len="sm"/>
              </a:ln>
            </p:spPr>
          </p:cxnSp>
          <p:cxnSp>
            <p:nvCxnSpPr>
              <p:cNvPr id="1154" name="Google Shape;1154;p35"/>
              <p:cNvCxnSpPr/>
              <p:nvPr/>
            </p:nvCxnSpPr>
            <p:spPr>
              <a:xfrm rot="10800000" flipH="1">
                <a:off x="4581019" y="6164391"/>
                <a:ext cx="1867572" cy="799055"/>
              </a:xfrm>
              <a:prstGeom prst="straightConnector1">
                <a:avLst/>
              </a:prstGeom>
              <a:noFill/>
              <a:ln w="9525" cap="flat" cmpd="sng">
                <a:solidFill>
                  <a:srgbClr val="A4545D">
                    <a:alpha val="33725"/>
                  </a:srgbClr>
                </a:solidFill>
                <a:prstDash val="solid"/>
                <a:miter lim="800000"/>
                <a:headEnd type="none" w="sm" len="sm"/>
                <a:tailEnd type="none" w="sm" len="sm"/>
              </a:ln>
            </p:spPr>
          </p:cxnSp>
          <p:cxnSp>
            <p:nvCxnSpPr>
              <p:cNvPr id="1155" name="Google Shape;1155;p35"/>
              <p:cNvCxnSpPr/>
              <p:nvPr/>
            </p:nvCxnSpPr>
            <p:spPr>
              <a:xfrm>
                <a:off x="6504654" y="6173732"/>
                <a:ext cx="1079417" cy="1764778"/>
              </a:xfrm>
              <a:prstGeom prst="straightConnector1">
                <a:avLst/>
              </a:prstGeom>
              <a:noFill/>
              <a:ln w="9525" cap="flat" cmpd="sng">
                <a:solidFill>
                  <a:srgbClr val="A4545D">
                    <a:alpha val="33725"/>
                  </a:srgbClr>
                </a:solidFill>
                <a:prstDash val="solid"/>
                <a:miter lim="800000"/>
                <a:headEnd type="none" w="sm" len="sm"/>
                <a:tailEnd type="none" w="sm" len="sm"/>
              </a:ln>
            </p:spPr>
          </p:cxnSp>
          <p:cxnSp>
            <p:nvCxnSpPr>
              <p:cNvPr id="1156" name="Google Shape;1156;p35"/>
              <p:cNvCxnSpPr/>
              <p:nvPr/>
            </p:nvCxnSpPr>
            <p:spPr>
              <a:xfrm>
                <a:off x="7584077" y="7938516"/>
                <a:ext cx="1200910" cy="685354"/>
              </a:xfrm>
              <a:prstGeom prst="straightConnector1">
                <a:avLst/>
              </a:prstGeom>
              <a:noFill/>
              <a:ln w="9525" cap="flat" cmpd="sng">
                <a:solidFill>
                  <a:srgbClr val="A4545D">
                    <a:alpha val="33725"/>
                  </a:srgbClr>
                </a:solidFill>
                <a:prstDash val="solid"/>
                <a:miter lim="800000"/>
                <a:headEnd type="none" w="sm" len="sm"/>
                <a:tailEnd type="none" w="sm" len="sm"/>
              </a:ln>
            </p:spPr>
          </p:cxnSp>
          <p:cxnSp>
            <p:nvCxnSpPr>
              <p:cNvPr id="1157" name="Google Shape;1157;p35"/>
              <p:cNvCxnSpPr/>
              <p:nvPr/>
            </p:nvCxnSpPr>
            <p:spPr>
              <a:xfrm>
                <a:off x="7584076" y="7938517"/>
                <a:ext cx="1436111" cy="2233623"/>
              </a:xfrm>
              <a:prstGeom prst="straightConnector1">
                <a:avLst/>
              </a:prstGeom>
              <a:noFill/>
              <a:ln w="9525" cap="flat" cmpd="sng">
                <a:solidFill>
                  <a:srgbClr val="A4545D">
                    <a:alpha val="33725"/>
                  </a:srgbClr>
                </a:solidFill>
                <a:prstDash val="solid"/>
                <a:miter lim="800000"/>
                <a:headEnd type="none" w="sm" len="sm"/>
                <a:tailEnd type="none" w="sm" len="sm"/>
              </a:ln>
            </p:spPr>
          </p:cxnSp>
          <p:cxnSp>
            <p:nvCxnSpPr>
              <p:cNvPr id="1158" name="Google Shape;1158;p35"/>
              <p:cNvCxnSpPr/>
              <p:nvPr/>
            </p:nvCxnSpPr>
            <p:spPr>
              <a:xfrm rot="10800000">
                <a:off x="5998434" y="10950949"/>
                <a:ext cx="909643" cy="911209"/>
              </a:xfrm>
              <a:prstGeom prst="straightConnector1">
                <a:avLst/>
              </a:prstGeom>
              <a:noFill/>
              <a:ln w="9525" cap="flat" cmpd="sng">
                <a:solidFill>
                  <a:srgbClr val="A4545D">
                    <a:alpha val="33725"/>
                  </a:srgbClr>
                </a:solidFill>
                <a:prstDash val="solid"/>
                <a:miter lim="800000"/>
                <a:headEnd type="none" w="sm" len="sm"/>
                <a:tailEnd type="none" w="sm" len="sm"/>
              </a:ln>
            </p:spPr>
          </p:cxnSp>
          <p:sp>
            <p:nvSpPr>
              <p:cNvPr id="1159" name="Google Shape;1159;p35"/>
              <p:cNvSpPr/>
              <p:nvPr/>
            </p:nvSpPr>
            <p:spPr>
              <a:xfrm rot="10800000" flipH="1">
                <a:off x="5443924" y="11862160"/>
                <a:ext cx="123048" cy="121493"/>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mbria"/>
                  <a:ea typeface="Cambria"/>
                  <a:cs typeface="Cambria"/>
                  <a:sym typeface="Cambria"/>
                </a:endParaRPr>
              </a:p>
            </p:txBody>
          </p:sp>
          <p:sp>
            <p:nvSpPr>
              <p:cNvPr id="1160" name="Google Shape;1160;p35"/>
              <p:cNvSpPr/>
              <p:nvPr/>
            </p:nvSpPr>
            <p:spPr>
              <a:xfrm rot="10800000" flipH="1">
                <a:off x="6842657" y="11796738"/>
                <a:ext cx="121493" cy="121493"/>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mbria"/>
                  <a:ea typeface="Cambria"/>
                  <a:cs typeface="Cambria"/>
                  <a:sym typeface="Cambria"/>
                </a:endParaRPr>
              </a:p>
            </p:txBody>
          </p:sp>
          <p:sp>
            <p:nvSpPr>
              <p:cNvPr id="1161" name="Google Shape;1161;p35"/>
              <p:cNvSpPr/>
              <p:nvPr/>
            </p:nvSpPr>
            <p:spPr>
              <a:xfrm rot="10800000" flipH="1">
                <a:off x="8127676" y="11158117"/>
                <a:ext cx="123048" cy="121493"/>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mbria"/>
                  <a:ea typeface="Cambria"/>
                  <a:cs typeface="Cambria"/>
                  <a:sym typeface="Cambria"/>
                </a:endParaRPr>
              </a:p>
            </p:txBody>
          </p:sp>
          <p:sp>
            <p:nvSpPr>
              <p:cNvPr id="1162" name="Google Shape;1162;p35"/>
              <p:cNvSpPr/>
              <p:nvPr/>
            </p:nvSpPr>
            <p:spPr>
              <a:xfrm rot="10800000" flipH="1">
                <a:off x="8954767" y="10116066"/>
                <a:ext cx="121493" cy="121493"/>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mbria"/>
                  <a:ea typeface="Cambria"/>
                  <a:cs typeface="Cambria"/>
                  <a:sym typeface="Cambria"/>
                </a:endParaRPr>
              </a:p>
            </p:txBody>
          </p:sp>
          <p:sp>
            <p:nvSpPr>
              <p:cNvPr id="1163" name="Google Shape;1163;p35"/>
              <p:cNvSpPr/>
              <p:nvPr/>
            </p:nvSpPr>
            <p:spPr>
              <a:xfrm rot="10800000" flipH="1">
                <a:off x="5942357" y="10894874"/>
                <a:ext cx="121493" cy="121493"/>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mbria"/>
                  <a:ea typeface="Cambria"/>
                  <a:cs typeface="Cambria"/>
                  <a:sym typeface="Cambria"/>
                </a:endParaRPr>
              </a:p>
            </p:txBody>
          </p:sp>
          <p:sp>
            <p:nvSpPr>
              <p:cNvPr id="1164" name="Google Shape;1164;p35"/>
              <p:cNvSpPr/>
              <p:nvPr/>
            </p:nvSpPr>
            <p:spPr>
              <a:xfrm rot="10800000" flipH="1">
                <a:off x="4177596" y="11354371"/>
                <a:ext cx="121493" cy="123052"/>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mbria"/>
                  <a:ea typeface="Cambria"/>
                  <a:cs typeface="Cambria"/>
                  <a:sym typeface="Cambria"/>
                </a:endParaRPr>
              </a:p>
            </p:txBody>
          </p:sp>
          <p:sp>
            <p:nvSpPr>
              <p:cNvPr id="1165" name="Google Shape;1165;p35"/>
              <p:cNvSpPr/>
              <p:nvPr/>
            </p:nvSpPr>
            <p:spPr>
              <a:xfrm rot="10800000" flipH="1">
                <a:off x="3200974" y="10369958"/>
                <a:ext cx="132399" cy="121493"/>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mbria"/>
                  <a:ea typeface="Cambria"/>
                  <a:cs typeface="Cambria"/>
                  <a:sym typeface="Cambria"/>
                </a:endParaRPr>
              </a:p>
            </p:txBody>
          </p:sp>
          <p:sp>
            <p:nvSpPr>
              <p:cNvPr id="1166" name="Google Shape;1166;p35"/>
              <p:cNvSpPr/>
              <p:nvPr/>
            </p:nvSpPr>
            <p:spPr>
              <a:xfrm rot="10800000" flipH="1">
                <a:off x="3454868" y="9430709"/>
                <a:ext cx="121493" cy="123052"/>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mbria"/>
                  <a:ea typeface="Cambria"/>
                  <a:cs typeface="Cambria"/>
                  <a:sym typeface="Cambria"/>
                </a:endParaRPr>
              </a:p>
            </p:txBody>
          </p:sp>
          <p:sp>
            <p:nvSpPr>
              <p:cNvPr id="1167" name="Google Shape;1167;p35"/>
              <p:cNvSpPr/>
              <p:nvPr/>
            </p:nvSpPr>
            <p:spPr>
              <a:xfrm rot="10800000" flipH="1">
                <a:off x="2722794" y="9074012"/>
                <a:ext cx="121493" cy="123052"/>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mbria"/>
                  <a:ea typeface="Cambria"/>
                  <a:cs typeface="Cambria"/>
                  <a:sym typeface="Cambria"/>
                </a:endParaRPr>
              </a:p>
            </p:txBody>
          </p:sp>
          <p:sp>
            <p:nvSpPr>
              <p:cNvPr id="1168" name="Google Shape;1168;p35"/>
              <p:cNvSpPr/>
              <p:nvPr/>
            </p:nvSpPr>
            <p:spPr>
              <a:xfrm rot="10800000" flipH="1">
                <a:off x="2806900" y="7695520"/>
                <a:ext cx="121493" cy="121493"/>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mbria"/>
                  <a:ea typeface="Cambria"/>
                  <a:cs typeface="Cambria"/>
                  <a:sym typeface="Cambria"/>
                </a:endParaRPr>
              </a:p>
            </p:txBody>
          </p:sp>
          <p:sp>
            <p:nvSpPr>
              <p:cNvPr id="1169" name="Google Shape;1169;p35"/>
              <p:cNvSpPr/>
              <p:nvPr/>
            </p:nvSpPr>
            <p:spPr>
              <a:xfrm rot="10800000" flipH="1">
                <a:off x="4524943" y="6896464"/>
                <a:ext cx="121493" cy="123052"/>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mbria"/>
                  <a:ea typeface="Cambria"/>
                  <a:cs typeface="Cambria"/>
                  <a:sym typeface="Cambria"/>
                </a:endParaRPr>
              </a:p>
            </p:txBody>
          </p:sp>
          <p:sp>
            <p:nvSpPr>
              <p:cNvPr id="1170" name="Google Shape;1170;p35"/>
              <p:cNvSpPr/>
              <p:nvPr/>
            </p:nvSpPr>
            <p:spPr>
              <a:xfrm rot="10800000" flipH="1">
                <a:off x="4524939" y="5602087"/>
                <a:ext cx="121493" cy="121493"/>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mbria"/>
                  <a:ea typeface="Cambria"/>
                  <a:cs typeface="Cambria"/>
                  <a:sym typeface="Cambria"/>
                </a:endParaRPr>
              </a:p>
            </p:txBody>
          </p:sp>
          <p:sp>
            <p:nvSpPr>
              <p:cNvPr id="1171" name="Google Shape;1171;p35"/>
              <p:cNvSpPr/>
              <p:nvPr/>
            </p:nvSpPr>
            <p:spPr>
              <a:xfrm rot="10800000" flipH="1">
                <a:off x="3454866" y="6436968"/>
                <a:ext cx="121492" cy="132399"/>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mbria"/>
                  <a:ea typeface="Cambria"/>
                  <a:cs typeface="Cambria"/>
                  <a:sym typeface="Cambria"/>
                </a:endParaRPr>
              </a:p>
            </p:txBody>
          </p:sp>
          <p:sp>
            <p:nvSpPr>
              <p:cNvPr id="1172" name="Google Shape;1172;p35"/>
              <p:cNvSpPr/>
              <p:nvPr/>
            </p:nvSpPr>
            <p:spPr>
              <a:xfrm rot="10800000" flipH="1">
                <a:off x="6392503" y="6108310"/>
                <a:ext cx="121492" cy="123052"/>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mbria"/>
                  <a:ea typeface="Cambria"/>
                  <a:cs typeface="Cambria"/>
                  <a:sym typeface="Cambria"/>
                </a:endParaRPr>
              </a:p>
            </p:txBody>
          </p:sp>
          <p:sp>
            <p:nvSpPr>
              <p:cNvPr id="1173" name="Google Shape;1173;p35"/>
              <p:cNvSpPr/>
              <p:nvPr/>
            </p:nvSpPr>
            <p:spPr>
              <a:xfrm rot="10800000" flipH="1">
                <a:off x="7227377" y="5489936"/>
                <a:ext cx="121492" cy="121493"/>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mbria"/>
                  <a:ea typeface="Cambria"/>
                  <a:cs typeface="Cambria"/>
                  <a:sym typeface="Cambria"/>
                </a:endParaRPr>
              </a:p>
            </p:txBody>
          </p:sp>
          <p:sp>
            <p:nvSpPr>
              <p:cNvPr id="1174" name="Google Shape;1174;p35"/>
              <p:cNvSpPr/>
              <p:nvPr/>
            </p:nvSpPr>
            <p:spPr>
              <a:xfrm rot="10800000" flipH="1">
                <a:off x="5875375" y="5254744"/>
                <a:ext cx="123048" cy="121493"/>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mbria"/>
                  <a:ea typeface="Cambria"/>
                  <a:cs typeface="Cambria"/>
                  <a:sym typeface="Cambria"/>
                </a:endParaRPr>
              </a:p>
            </p:txBody>
          </p:sp>
          <p:sp>
            <p:nvSpPr>
              <p:cNvPr id="1175" name="Google Shape;1175;p35"/>
              <p:cNvSpPr/>
              <p:nvPr/>
            </p:nvSpPr>
            <p:spPr>
              <a:xfrm rot="10800000" flipH="1">
                <a:off x="8381565" y="6250057"/>
                <a:ext cx="121492" cy="121493"/>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mbria"/>
                  <a:ea typeface="Cambria"/>
                  <a:cs typeface="Cambria"/>
                  <a:sym typeface="Cambria"/>
                </a:endParaRPr>
              </a:p>
            </p:txBody>
          </p:sp>
          <p:sp>
            <p:nvSpPr>
              <p:cNvPr id="1176" name="Google Shape;1176;p35"/>
              <p:cNvSpPr/>
              <p:nvPr/>
            </p:nvSpPr>
            <p:spPr>
              <a:xfrm rot="10800000" flipH="1">
                <a:off x="7527989" y="7882437"/>
                <a:ext cx="121492" cy="121493"/>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mbria"/>
                  <a:ea typeface="Cambria"/>
                  <a:cs typeface="Cambria"/>
                  <a:sym typeface="Cambria"/>
                </a:endParaRPr>
              </a:p>
            </p:txBody>
          </p:sp>
          <p:sp>
            <p:nvSpPr>
              <p:cNvPr id="1177" name="Google Shape;1177;p35"/>
              <p:cNvSpPr/>
              <p:nvPr/>
            </p:nvSpPr>
            <p:spPr>
              <a:xfrm rot="10800000" flipH="1">
                <a:off x="8728910" y="8558446"/>
                <a:ext cx="121493" cy="121493"/>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mbria"/>
                  <a:ea typeface="Cambria"/>
                  <a:cs typeface="Cambria"/>
                  <a:sym typeface="Cambria"/>
                </a:endParaRPr>
              </a:p>
            </p:txBody>
          </p:sp>
          <p:sp>
            <p:nvSpPr>
              <p:cNvPr id="1178" name="Google Shape;1178;p35"/>
              <p:cNvSpPr/>
              <p:nvPr/>
            </p:nvSpPr>
            <p:spPr>
              <a:xfrm rot="10800000" flipH="1">
                <a:off x="9085631" y="7357526"/>
                <a:ext cx="121493" cy="121493"/>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mbria"/>
                  <a:ea typeface="Cambria"/>
                  <a:cs typeface="Cambria"/>
                  <a:sym typeface="Cambria"/>
                </a:endParaRPr>
              </a:p>
            </p:txBody>
          </p:sp>
          <p:sp>
            <p:nvSpPr>
              <p:cNvPr id="1179" name="Google Shape;1179;p35"/>
              <p:cNvSpPr/>
              <p:nvPr/>
            </p:nvSpPr>
            <p:spPr>
              <a:xfrm rot="10800000" flipH="1">
                <a:off x="9330179" y="8782699"/>
                <a:ext cx="121493" cy="123052"/>
              </a:xfrm>
              <a:prstGeom prst="ellipse">
                <a:avLst/>
              </a:prstGeom>
              <a:solidFill>
                <a:srgbClr val="A4545D"/>
              </a:solidFill>
              <a:ln w="9525" cap="flat" cmpd="sng">
                <a:solidFill>
                  <a:srgbClr val="A4545D">
                    <a:alpha val="33725"/>
                  </a:srgbClr>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mbria"/>
                  <a:ea typeface="Cambria"/>
                  <a:cs typeface="Cambria"/>
                  <a:sym typeface="Cambria"/>
                </a:endParaRPr>
              </a:p>
            </p:txBody>
          </p:sp>
        </p:grpSp>
      </p:grpSp>
      <p:sp>
        <p:nvSpPr>
          <p:cNvPr id="1180" name="Google Shape;1180;p35"/>
          <p:cNvSpPr txBox="1"/>
          <p:nvPr/>
        </p:nvSpPr>
        <p:spPr>
          <a:xfrm>
            <a:off x="9178956" y="2619920"/>
            <a:ext cx="1080083" cy="70788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4000">
                <a:solidFill>
                  <a:schemeClr val="lt1"/>
                </a:solidFill>
                <a:latin typeface="Cambria"/>
                <a:ea typeface="Cambria"/>
                <a:cs typeface="Cambria"/>
                <a:sym typeface="Cambria"/>
              </a:rPr>
              <a:t>02</a:t>
            </a:r>
            <a:endParaRPr sz="4000">
              <a:solidFill>
                <a:schemeClr val="lt1"/>
              </a:solidFill>
              <a:latin typeface="Cambria"/>
              <a:ea typeface="Cambria"/>
              <a:cs typeface="Cambria"/>
              <a:sym typeface="Cambria"/>
            </a:endParaRPr>
          </a:p>
        </p:txBody>
      </p:sp>
      <p:sp>
        <p:nvSpPr>
          <p:cNvPr id="1181" name="Google Shape;1181;p35"/>
          <p:cNvSpPr/>
          <p:nvPr/>
        </p:nvSpPr>
        <p:spPr>
          <a:xfrm>
            <a:off x="8782057" y="2825519"/>
            <a:ext cx="1882064" cy="299274"/>
          </a:xfrm>
          <a:custGeom>
            <a:avLst/>
            <a:gdLst/>
            <a:ahLst/>
            <a:cxnLst/>
            <a:rect l="l" t="t" r="r" b="b"/>
            <a:pathLst>
              <a:path w="2336800" h="308906" extrusionOk="0">
                <a:moveTo>
                  <a:pt x="2069995" y="55099"/>
                </a:moveTo>
                <a:cubicBezTo>
                  <a:pt x="2141428" y="66591"/>
                  <a:pt x="2200638" y="79473"/>
                  <a:pt x="2244982" y="93392"/>
                </a:cubicBezTo>
                <a:cubicBezTo>
                  <a:pt x="2304106" y="111952"/>
                  <a:pt x="2336800" y="132357"/>
                  <a:pt x="2336800" y="153776"/>
                </a:cubicBezTo>
                <a:cubicBezTo>
                  <a:pt x="2336801" y="239452"/>
                  <a:pt x="1813690" y="308906"/>
                  <a:pt x="1168400" y="308906"/>
                </a:cubicBezTo>
                <a:cubicBezTo>
                  <a:pt x="523110" y="308906"/>
                  <a:pt x="1" y="239452"/>
                  <a:pt x="0" y="153776"/>
                </a:cubicBezTo>
                <a:cubicBezTo>
                  <a:pt x="0" y="110938"/>
                  <a:pt x="126981" y="38171"/>
                  <a:pt x="372247" y="0"/>
                </a:cubicBezTo>
              </a:path>
            </a:pathLst>
          </a:custGeom>
          <a:noFill/>
          <a:ln w="12700" cap="flat" cmpd="sng">
            <a:solidFill>
              <a:srgbClr val="CCA4AE"/>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mbria"/>
              <a:ea typeface="Cambria"/>
              <a:cs typeface="Cambria"/>
              <a:sym typeface="Cambria"/>
            </a:endParaRPr>
          </a:p>
        </p:txBody>
      </p:sp>
      <p:sp>
        <p:nvSpPr>
          <p:cNvPr id="1182" name="Google Shape;1182;p35"/>
          <p:cNvSpPr txBox="1"/>
          <p:nvPr/>
        </p:nvSpPr>
        <p:spPr>
          <a:xfrm>
            <a:off x="8101232" y="3696275"/>
            <a:ext cx="3235529" cy="83099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a:solidFill>
                  <a:schemeClr val="lt1"/>
                </a:solidFill>
                <a:latin typeface="Cambria"/>
                <a:ea typeface="Cambria"/>
                <a:cs typeface="Cambria"/>
                <a:sym typeface="Cambria"/>
              </a:rPr>
              <a:t>Facial Micro-Expression</a:t>
            </a:r>
            <a:endParaRPr sz="2400">
              <a:solidFill>
                <a:schemeClr val="lt1"/>
              </a:solidFill>
              <a:latin typeface="Cambria"/>
              <a:ea typeface="Cambria"/>
              <a:cs typeface="Cambria"/>
              <a:sym typeface="Cambria"/>
            </a:endParaRPr>
          </a:p>
        </p:txBody>
      </p:sp>
      <p:sp>
        <p:nvSpPr>
          <p:cNvPr id="1183" name="Google Shape;1183;p35"/>
          <p:cNvSpPr txBox="1"/>
          <p:nvPr/>
        </p:nvSpPr>
        <p:spPr>
          <a:xfrm>
            <a:off x="1077397" y="2621133"/>
            <a:ext cx="2575627" cy="64633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600" b="1">
                <a:solidFill>
                  <a:schemeClr val="lt1"/>
                </a:solidFill>
                <a:latin typeface="Cambria"/>
                <a:ea typeface="Cambria"/>
                <a:cs typeface="Cambria"/>
                <a:sym typeface="Cambria"/>
              </a:rPr>
              <a:t>FaceLook</a:t>
            </a:r>
            <a:endParaRPr sz="3600" b="1">
              <a:solidFill>
                <a:schemeClr val="lt1"/>
              </a:solidFill>
              <a:latin typeface="Cambria"/>
              <a:ea typeface="Cambria"/>
              <a:cs typeface="Cambria"/>
              <a:sym typeface="Cambria"/>
            </a:endParaRPr>
          </a:p>
        </p:txBody>
      </p:sp>
      <p:sp>
        <p:nvSpPr>
          <p:cNvPr id="1184" name="Google Shape;1184;p35"/>
          <p:cNvSpPr txBox="1"/>
          <p:nvPr/>
        </p:nvSpPr>
        <p:spPr>
          <a:xfrm>
            <a:off x="4948957" y="2476833"/>
            <a:ext cx="2575627" cy="46166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a:solidFill>
                  <a:schemeClr val="lt1"/>
                </a:solidFill>
                <a:latin typeface="Cambria"/>
                <a:ea typeface="Cambria"/>
                <a:cs typeface="Cambria"/>
                <a:sym typeface="Cambria"/>
              </a:rPr>
              <a:t>Facial Expression</a:t>
            </a:r>
            <a:endParaRPr sz="2400">
              <a:solidFill>
                <a:schemeClr val="lt1"/>
              </a:solidFill>
              <a:latin typeface="Cambria"/>
              <a:ea typeface="Cambria"/>
              <a:cs typeface="Cambria"/>
              <a:sym typeface="Cambria"/>
            </a:endParaRPr>
          </a:p>
        </p:txBody>
      </p:sp>
    </p:spTree>
  </p:cSld>
  <p:clrMapOvr>
    <a:masterClrMapping/>
  </p:clrMapOvr>
  <mc:AlternateContent xmlns:mc="http://schemas.openxmlformats.org/markup-compatibility/2006" xmlns:p14="http://schemas.microsoft.com/office/powerpoint/2010/main">
    <mc:Choice Requires="p14">
      <p:transition spd="slow" p14:dur="1400" advTm="5536">
        <p:fade thruBlk="1"/>
      </p:transition>
    </mc:Choice>
    <mc:Fallback xmlns="">
      <p:transition spd="slow" advTm="5536">
        <p:fade thruBlk="1"/>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33"/>
                                        </p:tgtEl>
                                        <p:attrNameLst>
                                          <p:attrName>style.visibility</p:attrName>
                                        </p:attrNameLst>
                                      </p:cBhvr>
                                      <p:to>
                                        <p:strVal val="visible"/>
                                      </p:to>
                                    </p:set>
                                    <p:animEffect transition="in" filter="fade">
                                      <p:cBhvr>
                                        <p:cTn id="7" dur="3000"/>
                                        <p:tgtEl>
                                          <p:spTgt spid="1033"/>
                                        </p:tgtEl>
                                      </p:cBhvr>
                                    </p:animEffect>
                                  </p:childTnLst>
                                </p:cTn>
                              </p:par>
                              <p:par>
                                <p:cTn id="8" presetID="8" presetClass="emph" presetSubtype="0" fill="hold" nodeType="withEffect">
                                  <p:stCondLst>
                                    <p:cond delay="2000"/>
                                  </p:stCondLst>
                                  <p:childTnLst>
                                    <p:animRot by="-21600000">
                                      <p:cBhvr>
                                        <p:cTn id="9" dur="5000" fill="hold"/>
                                        <p:tgtEl>
                                          <p:spTgt spid="1033"/>
                                        </p:tgtEl>
                                        <p:attrNameLst>
                                          <p:attrName>r</p:attrName>
                                        </p:attrNameLst>
                                      </p:cBhvr>
                                    </p:animRot>
                                  </p:childTnLst>
                                </p:cTn>
                              </p:par>
                              <p:par>
                                <p:cTn id="10" presetID="10" presetClass="entr" presetSubtype="0" fill="hold" nodeType="withEffect">
                                  <p:stCondLst>
                                    <p:cond delay="2400"/>
                                  </p:stCondLst>
                                  <p:childTnLst>
                                    <p:set>
                                      <p:cBhvr>
                                        <p:cTn id="11" dur="1" fill="hold">
                                          <p:stCondLst>
                                            <p:cond delay="0"/>
                                          </p:stCondLst>
                                        </p:cTn>
                                        <p:tgtEl>
                                          <p:spTgt spid="1080"/>
                                        </p:tgtEl>
                                        <p:attrNameLst>
                                          <p:attrName>style.visibility</p:attrName>
                                        </p:attrNameLst>
                                      </p:cBhvr>
                                      <p:to>
                                        <p:strVal val="visible"/>
                                      </p:to>
                                    </p:set>
                                    <p:animEffect transition="in" filter="fade">
                                      <p:cBhvr>
                                        <p:cTn id="12" dur="500"/>
                                        <p:tgtEl>
                                          <p:spTgt spid="1080"/>
                                        </p:tgtEl>
                                      </p:cBhvr>
                                    </p:animEffect>
                                  </p:childTnLst>
                                </p:cTn>
                              </p:par>
                              <p:par>
                                <p:cTn id="13" presetID="2" presetClass="entr" presetSubtype="8" fill="hold" nodeType="withEffect">
                                  <p:stCondLst>
                                    <p:cond delay="0"/>
                                  </p:stCondLst>
                                  <p:childTnLst>
                                    <p:set>
                                      <p:cBhvr>
                                        <p:cTn id="14" dur="1" fill="hold">
                                          <p:stCondLst>
                                            <p:cond delay="0"/>
                                          </p:stCondLst>
                                        </p:cTn>
                                        <p:tgtEl>
                                          <p:spTgt spid="977"/>
                                        </p:tgtEl>
                                        <p:attrNameLst>
                                          <p:attrName>style.visibility</p:attrName>
                                        </p:attrNameLst>
                                      </p:cBhvr>
                                      <p:to>
                                        <p:strVal val="visible"/>
                                      </p:to>
                                    </p:set>
                                    <p:anim calcmode="lin" valueType="num">
                                      <p:cBhvr additive="base">
                                        <p:cTn id="15" dur="500"/>
                                        <p:tgtEl>
                                          <p:spTgt spid="977"/>
                                        </p:tgtEl>
                                        <p:attrNameLst>
                                          <p:attrName>ppt_x</p:attrName>
                                        </p:attrNameLst>
                                      </p:cBhvr>
                                      <p:tavLst>
                                        <p:tav tm="0">
                                          <p:val>
                                            <p:strVal val="#ppt_x-1"/>
                                          </p:val>
                                        </p:tav>
                                        <p:tav tm="100000">
                                          <p:val>
                                            <p:strVal val="#ppt_x"/>
                                          </p:val>
                                        </p:tav>
                                      </p:tavLst>
                                    </p:anim>
                                  </p:childTnLst>
                                </p:cTn>
                              </p:par>
                              <p:par>
                                <p:cTn id="16" presetID="2" presetClass="entr" presetSubtype="4" fill="hold" nodeType="withEffect">
                                  <p:stCondLst>
                                    <p:cond delay="300"/>
                                  </p:stCondLst>
                                  <p:childTnLst>
                                    <p:set>
                                      <p:cBhvr>
                                        <p:cTn id="17" dur="1" fill="hold">
                                          <p:stCondLst>
                                            <p:cond delay="0"/>
                                          </p:stCondLst>
                                        </p:cTn>
                                        <p:tgtEl>
                                          <p:spTgt spid="979"/>
                                        </p:tgtEl>
                                        <p:attrNameLst>
                                          <p:attrName>style.visibility</p:attrName>
                                        </p:attrNameLst>
                                      </p:cBhvr>
                                      <p:to>
                                        <p:strVal val="visible"/>
                                      </p:to>
                                    </p:set>
                                    <p:anim calcmode="lin" valueType="num">
                                      <p:cBhvr additive="base">
                                        <p:cTn id="18" dur="500"/>
                                        <p:tgtEl>
                                          <p:spTgt spid="979"/>
                                        </p:tgtEl>
                                        <p:attrNameLst>
                                          <p:attrName>ppt_y</p:attrName>
                                        </p:attrNameLst>
                                      </p:cBhvr>
                                      <p:tavLst>
                                        <p:tav tm="0">
                                          <p:val>
                                            <p:strVal val="#ppt_y+1"/>
                                          </p:val>
                                        </p:tav>
                                        <p:tav tm="100000">
                                          <p:val>
                                            <p:strVal val="#ppt_y"/>
                                          </p:val>
                                        </p:tav>
                                      </p:tavLst>
                                    </p:anim>
                                  </p:childTnLst>
                                </p:cTn>
                              </p:par>
                              <p:par>
                                <p:cTn id="19" presetID="2" presetClass="entr" presetSubtype="4" fill="hold" nodeType="withEffect">
                                  <p:stCondLst>
                                    <p:cond delay="500"/>
                                  </p:stCondLst>
                                  <p:childTnLst>
                                    <p:set>
                                      <p:cBhvr>
                                        <p:cTn id="20" dur="1" fill="hold">
                                          <p:stCondLst>
                                            <p:cond delay="0"/>
                                          </p:stCondLst>
                                        </p:cTn>
                                        <p:tgtEl>
                                          <p:spTgt spid="981"/>
                                        </p:tgtEl>
                                        <p:attrNameLst>
                                          <p:attrName>style.visibility</p:attrName>
                                        </p:attrNameLst>
                                      </p:cBhvr>
                                      <p:to>
                                        <p:strVal val="visible"/>
                                      </p:to>
                                    </p:set>
                                    <p:anim calcmode="lin" valueType="num">
                                      <p:cBhvr additive="base">
                                        <p:cTn id="21" dur="500"/>
                                        <p:tgtEl>
                                          <p:spTgt spid="981"/>
                                        </p:tgtEl>
                                        <p:attrNameLst>
                                          <p:attrName>ppt_y</p:attrName>
                                        </p:attrNameLst>
                                      </p:cBhvr>
                                      <p:tavLst>
                                        <p:tav tm="0">
                                          <p:val>
                                            <p:strVal val="#ppt_y+1"/>
                                          </p:val>
                                        </p:tav>
                                        <p:tav tm="100000">
                                          <p:val>
                                            <p:strVal val="#ppt_y"/>
                                          </p:val>
                                        </p:tav>
                                      </p:tavLst>
                                    </p:anim>
                                  </p:childTnLst>
                                </p:cTn>
                              </p:par>
                              <p:par>
                                <p:cTn id="22" presetID="2" presetClass="entr" presetSubtype="8" fill="hold" nodeType="withEffect">
                                  <p:stCondLst>
                                    <p:cond delay="700"/>
                                  </p:stCondLst>
                                  <p:childTnLst>
                                    <p:set>
                                      <p:cBhvr>
                                        <p:cTn id="23" dur="1" fill="hold">
                                          <p:stCondLst>
                                            <p:cond delay="0"/>
                                          </p:stCondLst>
                                        </p:cTn>
                                        <p:tgtEl>
                                          <p:spTgt spid="983"/>
                                        </p:tgtEl>
                                        <p:attrNameLst>
                                          <p:attrName>style.visibility</p:attrName>
                                        </p:attrNameLst>
                                      </p:cBhvr>
                                      <p:to>
                                        <p:strVal val="visible"/>
                                      </p:to>
                                    </p:set>
                                    <p:anim calcmode="lin" valueType="num">
                                      <p:cBhvr additive="base">
                                        <p:cTn id="24" dur="500"/>
                                        <p:tgtEl>
                                          <p:spTgt spid="983"/>
                                        </p:tgtEl>
                                        <p:attrNameLst>
                                          <p:attrName>ppt_x</p:attrName>
                                        </p:attrNameLst>
                                      </p:cBhvr>
                                      <p:tavLst>
                                        <p:tav tm="0">
                                          <p:val>
                                            <p:strVal val="#ppt_x-1"/>
                                          </p:val>
                                        </p:tav>
                                        <p:tav tm="100000">
                                          <p:val>
                                            <p:strVal val="#ppt_x"/>
                                          </p:val>
                                        </p:tav>
                                      </p:tavLst>
                                    </p:anim>
                                  </p:childTnLst>
                                </p:cTn>
                              </p:par>
                              <p:par>
                                <p:cTn id="25" presetID="2" presetClass="entr" presetSubtype="8" fill="hold" nodeType="withEffect">
                                  <p:stCondLst>
                                    <p:cond delay="800"/>
                                  </p:stCondLst>
                                  <p:childTnLst>
                                    <p:set>
                                      <p:cBhvr>
                                        <p:cTn id="26" dur="1" fill="hold">
                                          <p:stCondLst>
                                            <p:cond delay="0"/>
                                          </p:stCondLst>
                                        </p:cTn>
                                        <p:tgtEl>
                                          <p:spTgt spid="984"/>
                                        </p:tgtEl>
                                        <p:attrNameLst>
                                          <p:attrName>style.visibility</p:attrName>
                                        </p:attrNameLst>
                                      </p:cBhvr>
                                      <p:to>
                                        <p:strVal val="visible"/>
                                      </p:to>
                                    </p:set>
                                    <p:anim calcmode="lin" valueType="num">
                                      <p:cBhvr additive="base">
                                        <p:cTn id="27" dur="500"/>
                                        <p:tgtEl>
                                          <p:spTgt spid="984"/>
                                        </p:tgtEl>
                                        <p:attrNameLst>
                                          <p:attrName>ppt_x</p:attrName>
                                        </p:attrNameLst>
                                      </p:cBhvr>
                                      <p:tavLst>
                                        <p:tav tm="0">
                                          <p:val>
                                            <p:strVal val="#ppt_x-1"/>
                                          </p:val>
                                        </p:tav>
                                        <p:tav tm="100000">
                                          <p:val>
                                            <p:strVal val="#ppt_x"/>
                                          </p:val>
                                        </p:tav>
                                      </p:tavLst>
                                    </p:anim>
                                  </p:childTnLst>
                                </p:cTn>
                              </p:par>
                              <p:par>
                                <p:cTn id="28" presetID="2" presetClass="entr" presetSubtype="8" fill="hold" nodeType="withEffect">
                                  <p:stCondLst>
                                    <p:cond delay="500"/>
                                  </p:stCondLst>
                                  <p:childTnLst>
                                    <p:set>
                                      <p:cBhvr>
                                        <p:cTn id="29" dur="1" fill="hold">
                                          <p:stCondLst>
                                            <p:cond delay="0"/>
                                          </p:stCondLst>
                                        </p:cTn>
                                        <p:tgtEl>
                                          <p:spTgt spid="985"/>
                                        </p:tgtEl>
                                        <p:attrNameLst>
                                          <p:attrName>style.visibility</p:attrName>
                                        </p:attrNameLst>
                                      </p:cBhvr>
                                      <p:to>
                                        <p:strVal val="visible"/>
                                      </p:to>
                                    </p:set>
                                    <p:anim calcmode="lin" valueType="num">
                                      <p:cBhvr additive="base">
                                        <p:cTn id="30" dur="500"/>
                                        <p:tgtEl>
                                          <p:spTgt spid="985"/>
                                        </p:tgtEl>
                                        <p:attrNameLst>
                                          <p:attrName>ppt_x</p:attrName>
                                        </p:attrNameLst>
                                      </p:cBhvr>
                                      <p:tavLst>
                                        <p:tav tm="0">
                                          <p:val>
                                            <p:strVal val="#ppt_x-1"/>
                                          </p:val>
                                        </p:tav>
                                        <p:tav tm="100000">
                                          <p:val>
                                            <p:strVal val="#ppt_x"/>
                                          </p:val>
                                        </p:tav>
                                      </p:tavLst>
                                    </p:anim>
                                  </p:childTnLst>
                                </p:cTn>
                              </p:par>
                              <p:par>
                                <p:cTn id="31" presetID="10" presetClass="entr" presetSubtype="0" fill="hold" nodeType="withEffect">
                                  <p:stCondLst>
                                    <p:cond delay="2400"/>
                                  </p:stCondLst>
                                  <p:childTnLst>
                                    <p:set>
                                      <p:cBhvr>
                                        <p:cTn id="32" dur="1" fill="hold">
                                          <p:stCondLst>
                                            <p:cond delay="0"/>
                                          </p:stCondLst>
                                        </p:cTn>
                                        <p:tgtEl>
                                          <p:spTgt spid="1183"/>
                                        </p:tgtEl>
                                        <p:attrNameLst>
                                          <p:attrName>style.visibility</p:attrName>
                                        </p:attrNameLst>
                                      </p:cBhvr>
                                      <p:to>
                                        <p:strVal val="visible"/>
                                      </p:to>
                                    </p:set>
                                    <p:animEffect transition="in" filter="fade">
                                      <p:cBhvr>
                                        <p:cTn id="33" dur="500"/>
                                        <p:tgtEl>
                                          <p:spTgt spid="11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主题​​">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veyw1lw">
      <a:majorFont>
        <a:latin typeface="Cambria"/>
        <a:ea typeface="幼圆"/>
        <a:cs typeface=""/>
      </a:majorFont>
      <a:minorFont>
        <a:latin typeface="Cambria"/>
        <a:ea typeface="幼圆"/>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veyw1lw">
      <a:majorFont>
        <a:latin typeface="Cambria"/>
        <a:ea typeface="幼圆"/>
        <a:cs typeface=""/>
      </a:majorFont>
      <a:minorFont>
        <a:latin typeface="Cambria"/>
        <a:ea typeface="幼圆"/>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otalTime>91</TotalTime>
  <Words>2507</Words>
  <Application>Microsoft Office PowerPoint</Application>
  <PresentationFormat>宽屏</PresentationFormat>
  <Paragraphs>226</Paragraphs>
  <Slides>36</Slides>
  <Notes>36</Notes>
  <HiddenSlides>0</HiddenSlides>
  <MMClips>0</MMClips>
  <ScaleCrop>false</ScaleCrop>
  <HeadingPairs>
    <vt:vector size="6" baseType="variant">
      <vt:variant>
        <vt:lpstr>已用的字体</vt:lpstr>
      </vt:variant>
      <vt:variant>
        <vt:i4>6</vt:i4>
      </vt:variant>
      <vt:variant>
        <vt:lpstr>主题</vt:lpstr>
      </vt:variant>
      <vt:variant>
        <vt:i4>2</vt:i4>
      </vt:variant>
      <vt:variant>
        <vt:lpstr>幻灯片标题</vt:lpstr>
      </vt:variant>
      <vt:variant>
        <vt:i4>36</vt:i4>
      </vt:variant>
    </vt:vector>
  </HeadingPairs>
  <TitlesOfParts>
    <vt:vector size="44" baseType="lpstr">
      <vt:lpstr>Cambria</vt:lpstr>
      <vt:lpstr>幼圆</vt:lpstr>
      <vt:lpstr>Impact</vt:lpstr>
      <vt:lpstr>Arial</vt:lpstr>
      <vt:lpstr>Calibri</vt:lpstr>
      <vt:lpstr>Open Sans</vt:lpstr>
      <vt:lpstr>Office 主题​​</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cp:lastModifiedBy>吴俊贤</cp:lastModifiedBy>
  <cp:revision>8</cp:revision>
  <dcterms:modified xsi:type="dcterms:W3CDTF">2021-09-02T03:16:01Z</dcterms:modified>
</cp:coreProperties>
</file>